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sldIdLst>
    <p:sldId id="285" r:id="rId5"/>
    <p:sldId id="267" r:id="rId6"/>
    <p:sldId id="259" r:id="rId7"/>
    <p:sldId id="260" r:id="rId8"/>
    <p:sldId id="261" r:id="rId9"/>
    <p:sldId id="262" r:id="rId10"/>
    <p:sldId id="268" r:id="rId11"/>
  </p:sldIdLst>
  <p:sldSz cx="6858000" cy="9906000" type="A4"/>
  <p:notesSz cx="6858000" cy="9144000"/>
  <p:embeddedFontLst>
    <p:embeddedFont>
      <p:font typeface="Comic Sans MS" panose="030F0702030302020204" pitchFamily="66" charset="0"/>
      <p:regular r:id="rId12"/>
      <p:bold r:id="rId13"/>
      <p:italic r:id="rId14"/>
      <p:boldItalic r:id="rId15"/>
    </p:embeddedFont>
    <p:embeddedFont>
      <p:font typeface="Kristen ITC" panose="03050502040202030202" pitchFamily="66" charset="0"/>
      <p:regular r:id="rId16"/>
    </p:embeddedFont>
    <p:embeddedFont>
      <p:font typeface="Momopresentation Updated 2" panose="02000503000000000000" pitchFamily="2" charset="0"/>
      <p:regular r:id="rId17"/>
    </p:embeddedFont>
    <p:embeddedFont>
      <p:font typeface="Pangolin" panose="00000500000000000000" pitchFamily="2" charset="0"/>
      <p:regular r:id="rId18"/>
    </p:embeddedFont>
    <p:embeddedFont>
      <p:font typeface="Segoe Script" panose="030B0504020000000003" pitchFamily="66" charset="0"/>
      <p:regular r:id="rId19"/>
      <p:bold r:id="rId20"/>
    </p:embeddedFont>
    <p:embeddedFont>
      <p:font typeface="Segoe UI" panose="020B0502040204020203" pitchFamily="34" charset="0"/>
      <p:regular r:id="rId21"/>
      <p:bold r:id="rId22"/>
      <p:italic r:id="rId23"/>
      <p:boldItalic r:id="rId24"/>
    </p:embeddedFont>
    <p:embeddedFont>
      <p:font typeface="Source Sans Pro" panose="020B0503030403020204" pitchFamily="34" charset="0"/>
      <p:regular r:id="rId25"/>
      <p:bold r:id="rId26"/>
      <p:italic r:id="rId27"/>
      <p:boldItalic r:id="rId2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0" userDrawn="1">
          <p15:clr>
            <a:srgbClr val="A4A3A4"/>
          </p15:clr>
        </p15:guide>
        <p15:guide id="2" pos="142" userDrawn="1">
          <p15:clr>
            <a:srgbClr val="A4A3A4"/>
          </p15:clr>
        </p15:guide>
        <p15:guide id="3" pos="4178" userDrawn="1">
          <p15:clr>
            <a:srgbClr val="A4A3A4"/>
          </p15:clr>
        </p15:guide>
        <p15:guide id="4" orient="horz" pos="6091" userDrawn="1">
          <p15:clr>
            <a:srgbClr val="A4A3A4"/>
          </p15:clr>
        </p15:guide>
        <p15:guide id="5" orient="horz" pos="2190" userDrawn="1">
          <p15:clr>
            <a:srgbClr val="A4A3A4"/>
          </p15:clr>
        </p15:guide>
        <p15:guide id="6" orient="horz" pos="2281" userDrawn="1">
          <p15:clr>
            <a:srgbClr val="A4A3A4"/>
          </p15:clr>
        </p15:guide>
        <p15:guide id="7" orient="horz" pos="4141" userDrawn="1">
          <p15:clr>
            <a:srgbClr val="A4A3A4"/>
          </p15:clr>
        </p15:guide>
        <p15:guide id="8" orient="horz" pos="4231" userDrawn="1">
          <p15:clr>
            <a:srgbClr val="A4A3A4"/>
          </p15:clr>
        </p15:guide>
        <p15:guide id="9" pos="1434" userDrawn="1">
          <p15:clr>
            <a:srgbClr val="A4A3A4"/>
          </p15:clr>
        </p15:guide>
        <p15:guide id="10" pos="1502" userDrawn="1">
          <p15:clr>
            <a:srgbClr val="A4A3A4"/>
          </p15:clr>
        </p15:guide>
        <p15:guide id="11" pos="2886" userDrawn="1">
          <p15:clr>
            <a:srgbClr val="A4A3A4"/>
          </p15:clr>
        </p15:guide>
        <p15:guide id="13" pos="281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AE21066-5CBC-E5A7-BE16-7ECA22EAB431}" name="Boucher Magdalena" initials="BM" userId="S::mboucher@fhstp.ac.at::3b3beade-24cc-4d73-b82b-c0fcc41b489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6374" autoAdjust="0"/>
  </p:normalViewPr>
  <p:slideViewPr>
    <p:cSldViewPr snapToGrid="0">
      <p:cViewPr>
        <p:scale>
          <a:sx n="125" d="100"/>
          <a:sy n="125" d="100"/>
        </p:scale>
        <p:origin x="1992" y="-2988"/>
      </p:cViewPr>
      <p:guideLst>
        <p:guide orient="horz" pos="330"/>
        <p:guide pos="142"/>
        <p:guide pos="4178"/>
        <p:guide orient="horz" pos="6091"/>
        <p:guide orient="horz" pos="2190"/>
        <p:guide orient="horz" pos="2281"/>
        <p:guide orient="horz" pos="4141"/>
        <p:guide orient="horz" pos="4231"/>
        <p:guide pos="1434"/>
        <p:guide pos="1502"/>
        <p:guide pos="2886"/>
        <p:guide pos="281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customXml" Target="../customXml/item3.xml"/><Relationship Id="rId21" Type="http://schemas.openxmlformats.org/officeDocument/2006/relationships/font" Target="fonts/font10.fntdata"/><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3.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10" Type="http://schemas.openxmlformats.org/officeDocument/2006/relationships/slide" Target="slides/slide6.xml"/><Relationship Id="rId19" Type="http://schemas.openxmlformats.org/officeDocument/2006/relationships/font" Target="fonts/font8.fntdata"/><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Jesus-Oliveira Victor-Adriel" userId="a708fc36-3c1b-42ab-b5e9-2e1fa3c6605e" providerId="ADAL" clId="{B66E595D-7349-4E50-87B2-1B1BB6599A44}"/>
    <pc:docChg chg="undo custSel modSld">
      <pc:chgData name="de-Jesus-Oliveira Victor-Adriel" userId="a708fc36-3c1b-42ab-b5e9-2e1fa3c6605e" providerId="ADAL" clId="{B66E595D-7349-4E50-87B2-1B1BB6599A44}" dt="2023-06-13T12:17:32.189" v="2035" actId="478"/>
      <pc:docMkLst>
        <pc:docMk/>
      </pc:docMkLst>
      <pc:sldChg chg="addSp modSp mod">
        <pc:chgData name="de-Jesus-Oliveira Victor-Adriel" userId="a708fc36-3c1b-42ab-b5e9-2e1fa3c6605e" providerId="ADAL" clId="{B66E595D-7349-4E50-87B2-1B1BB6599A44}" dt="2023-06-05T17:03:30.142" v="1979" actId="962"/>
        <pc:sldMkLst>
          <pc:docMk/>
          <pc:sldMk cId="1310685907" sldId="259"/>
        </pc:sldMkLst>
        <pc:spChg chg="mod ord">
          <ac:chgData name="de-Jesus-Oliveira Victor-Adriel" userId="a708fc36-3c1b-42ab-b5e9-2e1fa3c6605e" providerId="ADAL" clId="{B66E595D-7349-4E50-87B2-1B1BB6599A44}" dt="2023-06-05T16:09:41.965" v="695" actId="166"/>
          <ac:spMkLst>
            <pc:docMk/>
            <pc:sldMk cId="1310685907" sldId="259"/>
            <ac:spMk id="2" creationId="{09A0D47D-F557-D34E-5FE2-794831DDB219}"/>
          </ac:spMkLst>
        </pc:spChg>
        <pc:spChg chg="add mod">
          <ac:chgData name="de-Jesus-Oliveira Victor-Adriel" userId="a708fc36-3c1b-42ab-b5e9-2e1fa3c6605e" providerId="ADAL" clId="{B66E595D-7349-4E50-87B2-1B1BB6599A44}" dt="2023-06-05T17:03:30.142" v="1979" actId="962"/>
          <ac:spMkLst>
            <pc:docMk/>
            <pc:sldMk cId="1310685907" sldId="259"/>
            <ac:spMk id="3" creationId="{E9DEE957-2CEF-6557-109F-02E227D02B2A}"/>
          </ac:spMkLst>
        </pc:spChg>
        <pc:spChg chg="mod ord">
          <ac:chgData name="de-Jesus-Oliveira Victor-Adriel" userId="a708fc36-3c1b-42ab-b5e9-2e1fa3c6605e" providerId="ADAL" clId="{B66E595D-7349-4E50-87B2-1B1BB6599A44}" dt="2023-06-05T16:09:44.608" v="696" actId="166"/>
          <ac:spMkLst>
            <pc:docMk/>
            <pc:sldMk cId="1310685907" sldId="259"/>
            <ac:spMk id="12" creationId="{DC92D0BD-A8C1-4465-A69C-8E46D27F16A3}"/>
          </ac:spMkLst>
        </pc:spChg>
        <pc:spChg chg="mod ord">
          <ac:chgData name="de-Jesus-Oliveira Victor-Adriel" userId="a708fc36-3c1b-42ab-b5e9-2e1fa3c6605e" providerId="ADAL" clId="{B66E595D-7349-4E50-87B2-1B1BB6599A44}" dt="2023-06-05T16:09:47.737" v="698" actId="166"/>
          <ac:spMkLst>
            <pc:docMk/>
            <pc:sldMk cId="1310685907" sldId="259"/>
            <ac:spMk id="13" creationId="{CCCEDD10-4885-4751-AC24-8FB3D31ED69E}"/>
          </ac:spMkLst>
        </pc:spChg>
        <pc:spChg chg="mod ord">
          <ac:chgData name="de-Jesus-Oliveira Victor-Adriel" userId="a708fc36-3c1b-42ab-b5e9-2e1fa3c6605e" providerId="ADAL" clId="{B66E595D-7349-4E50-87B2-1B1BB6599A44}" dt="2023-06-05T16:09:46.622" v="697" actId="166"/>
          <ac:spMkLst>
            <pc:docMk/>
            <pc:sldMk cId="1310685907" sldId="259"/>
            <ac:spMk id="14" creationId="{824B6FC0-8E52-49E0-A42F-5819DA76490E}"/>
          </ac:spMkLst>
        </pc:spChg>
        <pc:spChg chg="mod ord">
          <ac:chgData name="de-Jesus-Oliveira Victor-Adriel" userId="a708fc36-3c1b-42ab-b5e9-2e1fa3c6605e" providerId="ADAL" clId="{B66E595D-7349-4E50-87B2-1B1BB6599A44}" dt="2023-06-05T16:09:49.298" v="699" actId="166"/>
          <ac:spMkLst>
            <pc:docMk/>
            <pc:sldMk cId="1310685907" sldId="259"/>
            <ac:spMk id="15" creationId="{1FC76032-6472-42A7-9F81-6EDD70FC8732}"/>
          </ac:spMkLst>
        </pc:spChg>
        <pc:spChg chg="mod">
          <ac:chgData name="de-Jesus-Oliveira Victor-Adriel" userId="a708fc36-3c1b-42ab-b5e9-2e1fa3c6605e" providerId="ADAL" clId="{B66E595D-7349-4E50-87B2-1B1BB6599A44}" dt="2023-06-05T17:03:30.142" v="1979" actId="962"/>
          <ac:spMkLst>
            <pc:docMk/>
            <pc:sldMk cId="1310685907" sldId="259"/>
            <ac:spMk id="16" creationId="{D98AB754-7F8D-47AB-9849-0C630D4E2A37}"/>
          </ac:spMkLst>
        </pc:spChg>
        <pc:spChg chg="mod ord">
          <ac:chgData name="de-Jesus-Oliveira Victor-Adriel" userId="a708fc36-3c1b-42ab-b5e9-2e1fa3c6605e" providerId="ADAL" clId="{B66E595D-7349-4E50-87B2-1B1BB6599A44}" dt="2023-06-05T16:09:50.474" v="700" actId="166"/>
          <ac:spMkLst>
            <pc:docMk/>
            <pc:sldMk cId="1310685907" sldId="259"/>
            <ac:spMk id="17" creationId="{06E55F0D-1374-442B-8C82-48FCEA4796A4}"/>
          </ac:spMkLst>
        </pc:spChg>
        <pc:spChg chg="mod">
          <ac:chgData name="de-Jesus-Oliveira Victor-Adriel" userId="a708fc36-3c1b-42ab-b5e9-2e1fa3c6605e" providerId="ADAL" clId="{B66E595D-7349-4E50-87B2-1B1BB6599A44}" dt="2023-06-05T17:03:30.142" v="1979" actId="962"/>
          <ac:spMkLst>
            <pc:docMk/>
            <pc:sldMk cId="1310685907" sldId="259"/>
            <ac:spMk id="18" creationId="{D3753364-03D6-4504-AF86-3C6386201356}"/>
          </ac:spMkLst>
        </pc:spChg>
        <pc:spChg chg="mod ord">
          <ac:chgData name="de-Jesus-Oliveira Victor-Adriel" userId="a708fc36-3c1b-42ab-b5e9-2e1fa3c6605e" providerId="ADAL" clId="{B66E595D-7349-4E50-87B2-1B1BB6599A44}" dt="2023-06-05T16:09:52.012" v="701" actId="166"/>
          <ac:spMkLst>
            <pc:docMk/>
            <pc:sldMk cId="1310685907" sldId="259"/>
            <ac:spMk id="19" creationId="{EAFCC845-7912-40D3-ABE8-DEC2E9DD0B0B}"/>
          </ac:spMkLst>
        </pc:spChg>
        <pc:spChg chg="mod">
          <ac:chgData name="de-Jesus-Oliveira Victor-Adriel" userId="a708fc36-3c1b-42ab-b5e9-2e1fa3c6605e" providerId="ADAL" clId="{B66E595D-7349-4E50-87B2-1B1BB6599A44}" dt="2023-06-05T17:03:30.142" v="1979" actId="962"/>
          <ac:spMkLst>
            <pc:docMk/>
            <pc:sldMk cId="1310685907" sldId="259"/>
            <ac:spMk id="20" creationId="{B107FC39-4B7B-4BCB-9353-70A3FCE1797E}"/>
          </ac:spMkLst>
        </pc:spChg>
        <pc:spChg chg="mod">
          <ac:chgData name="de-Jesus-Oliveira Victor-Adriel" userId="a708fc36-3c1b-42ab-b5e9-2e1fa3c6605e" providerId="ADAL" clId="{B66E595D-7349-4E50-87B2-1B1BB6599A44}" dt="2023-06-05T17:03:30.142" v="1979" actId="962"/>
          <ac:spMkLst>
            <pc:docMk/>
            <pc:sldMk cId="1310685907" sldId="259"/>
            <ac:spMk id="21" creationId="{F63E92B6-82EA-4E11-9B05-0B23208E6560}"/>
          </ac:spMkLst>
        </pc:spChg>
        <pc:spChg chg="mod">
          <ac:chgData name="de-Jesus-Oliveira Victor-Adriel" userId="a708fc36-3c1b-42ab-b5e9-2e1fa3c6605e" providerId="ADAL" clId="{B66E595D-7349-4E50-87B2-1B1BB6599A44}" dt="2023-06-05T17:03:30.142" v="1979" actId="962"/>
          <ac:spMkLst>
            <pc:docMk/>
            <pc:sldMk cId="1310685907" sldId="259"/>
            <ac:spMk id="22" creationId="{B4598410-61C9-488A-B32C-A874D97B4346}"/>
          </ac:spMkLst>
        </pc:spChg>
        <pc:spChg chg="mod">
          <ac:chgData name="de-Jesus-Oliveira Victor-Adriel" userId="a708fc36-3c1b-42ab-b5e9-2e1fa3c6605e" providerId="ADAL" clId="{B66E595D-7349-4E50-87B2-1B1BB6599A44}" dt="2023-06-05T17:03:30.142" v="1979" actId="962"/>
          <ac:spMkLst>
            <pc:docMk/>
            <pc:sldMk cId="1310685907" sldId="259"/>
            <ac:spMk id="23" creationId="{315C8446-0F5A-4DB2-BE3E-B51E6F77BE03}"/>
          </ac:spMkLst>
        </pc:spChg>
        <pc:spChg chg="mod ord">
          <ac:chgData name="de-Jesus-Oliveira Victor-Adriel" userId="a708fc36-3c1b-42ab-b5e9-2e1fa3c6605e" providerId="ADAL" clId="{B66E595D-7349-4E50-87B2-1B1BB6599A44}" dt="2023-06-05T17:03:30.142" v="1979" actId="962"/>
          <ac:spMkLst>
            <pc:docMk/>
            <pc:sldMk cId="1310685907" sldId="259"/>
            <ac:spMk id="24" creationId="{70E94346-53CB-4F95-A814-435DF2CE71B5}"/>
          </ac:spMkLst>
        </pc:spChg>
        <pc:spChg chg="mod">
          <ac:chgData name="de-Jesus-Oliveira Victor-Adriel" userId="a708fc36-3c1b-42ab-b5e9-2e1fa3c6605e" providerId="ADAL" clId="{B66E595D-7349-4E50-87B2-1B1BB6599A44}" dt="2023-06-05T17:03:30.142" v="1979" actId="962"/>
          <ac:spMkLst>
            <pc:docMk/>
            <pc:sldMk cId="1310685907" sldId="259"/>
            <ac:spMk id="25" creationId="{4CAC2F2D-700C-409F-9F7A-D860B7C9AD33}"/>
          </ac:spMkLst>
        </pc:spChg>
        <pc:spChg chg="mod ord">
          <ac:chgData name="de-Jesus-Oliveira Victor-Adriel" userId="a708fc36-3c1b-42ab-b5e9-2e1fa3c6605e" providerId="ADAL" clId="{B66E595D-7349-4E50-87B2-1B1BB6599A44}" dt="2023-06-05T16:09:53.572" v="702" actId="166"/>
          <ac:spMkLst>
            <pc:docMk/>
            <pc:sldMk cId="1310685907" sldId="259"/>
            <ac:spMk id="26" creationId="{B6037A6F-86BA-497F-AF88-9A18F21E9A4B}"/>
          </ac:spMkLst>
        </pc:spChg>
        <pc:spChg chg="mod ord">
          <ac:chgData name="de-Jesus-Oliveira Victor-Adriel" userId="a708fc36-3c1b-42ab-b5e9-2e1fa3c6605e" providerId="ADAL" clId="{B66E595D-7349-4E50-87B2-1B1BB6599A44}" dt="2023-06-05T16:09:55.891" v="703" actId="166"/>
          <ac:spMkLst>
            <pc:docMk/>
            <pc:sldMk cId="1310685907" sldId="259"/>
            <ac:spMk id="27" creationId="{B7B59CE9-42CA-4364-836F-E0CA5AD66EC0}"/>
          </ac:spMkLst>
        </pc:spChg>
        <pc:spChg chg="mod ord">
          <ac:chgData name="de-Jesus-Oliveira Victor-Adriel" userId="a708fc36-3c1b-42ab-b5e9-2e1fa3c6605e" providerId="ADAL" clId="{B66E595D-7349-4E50-87B2-1B1BB6599A44}" dt="2023-06-05T16:09:59.070" v="704" actId="166"/>
          <ac:spMkLst>
            <pc:docMk/>
            <pc:sldMk cId="1310685907" sldId="259"/>
            <ac:spMk id="29" creationId="{461F8110-EB40-4652-9204-0B7E3CE13507}"/>
          </ac:spMkLst>
        </pc:spChg>
        <pc:spChg chg="mod ord">
          <ac:chgData name="de-Jesus-Oliveira Victor-Adriel" userId="a708fc36-3c1b-42ab-b5e9-2e1fa3c6605e" providerId="ADAL" clId="{B66E595D-7349-4E50-87B2-1B1BB6599A44}" dt="2023-06-05T16:10:00.831" v="705" actId="166"/>
          <ac:spMkLst>
            <pc:docMk/>
            <pc:sldMk cId="1310685907" sldId="259"/>
            <ac:spMk id="30" creationId="{1C881E28-81CC-43CA-B8EA-1F672F1D4615}"/>
          </ac:spMkLst>
        </pc:spChg>
        <pc:spChg chg="mod ord">
          <ac:chgData name="de-Jesus-Oliveira Victor-Adriel" userId="a708fc36-3c1b-42ab-b5e9-2e1fa3c6605e" providerId="ADAL" clId="{B66E595D-7349-4E50-87B2-1B1BB6599A44}" dt="2023-06-05T16:10:02.549" v="706" actId="166"/>
          <ac:spMkLst>
            <pc:docMk/>
            <pc:sldMk cId="1310685907" sldId="259"/>
            <ac:spMk id="31" creationId="{E051E2C7-DC20-4060-B695-6707A6508000}"/>
          </ac:spMkLst>
        </pc:spChg>
        <pc:spChg chg="mod ord">
          <ac:chgData name="de-Jesus-Oliveira Victor-Adriel" userId="a708fc36-3c1b-42ab-b5e9-2e1fa3c6605e" providerId="ADAL" clId="{B66E595D-7349-4E50-87B2-1B1BB6599A44}" dt="2023-06-05T16:23:30.254" v="977" actId="20577"/>
          <ac:spMkLst>
            <pc:docMk/>
            <pc:sldMk cId="1310685907" sldId="259"/>
            <ac:spMk id="32" creationId="{B53E7053-BA1E-4399-9E83-539B44F36339}"/>
          </ac:spMkLst>
        </pc:spChg>
        <pc:spChg chg="mod ord">
          <ac:chgData name="de-Jesus-Oliveira Victor-Adriel" userId="a708fc36-3c1b-42ab-b5e9-2e1fa3c6605e" providerId="ADAL" clId="{B66E595D-7349-4E50-87B2-1B1BB6599A44}" dt="2023-06-05T16:10:05.952" v="708" actId="166"/>
          <ac:spMkLst>
            <pc:docMk/>
            <pc:sldMk cId="1310685907" sldId="259"/>
            <ac:spMk id="33" creationId="{5ED9E0F0-71E0-4370-A870-8E0A52A50FAA}"/>
          </ac:spMkLst>
        </pc:spChg>
        <pc:picChg chg="mod">
          <ac:chgData name="de-Jesus-Oliveira Victor-Adriel" userId="a708fc36-3c1b-42ab-b5e9-2e1fa3c6605e" providerId="ADAL" clId="{B66E595D-7349-4E50-87B2-1B1BB6599A44}" dt="2023-06-05T17:03:30.142" v="1979" actId="962"/>
          <ac:picMkLst>
            <pc:docMk/>
            <pc:sldMk cId="1310685907" sldId="259"/>
            <ac:picMk id="6" creationId="{5F053061-5E30-451B-A001-0DDE4A07D110}"/>
          </ac:picMkLst>
        </pc:picChg>
      </pc:sldChg>
      <pc:sldChg chg="addSp delSp modSp mod">
        <pc:chgData name="de-Jesus-Oliveira Victor-Adriel" userId="a708fc36-3c1b-42ab-b5e9-2e1fa3c6605e" providerId="ADAL" clId="{B66E595D-7349-4E50-87B2-1B1BB6599A44}" dt="2023-06-05T17:08:26.433" v="2003" actId="113"/>
        <pc:sldMkLst>
          <pc:docMk/>
          <pc:sldMk cId="4091270383" sldId="260"/>
        </pc:sldMkLst>
        <pc:spChg chg="mod ord">
          <ac:chgData name="de-Jesus-Oliveira Victor-Adriel" userId="a708fc36-3c1b-42ab-b5e9-2e1fa3c6605e" providerId="ADAL" clId="{B66E595D-7349-4E50-87B2-1B1BB6599A44}" dt="2023-06-05T16:29:40.308" v="1127" actId="166"/>
          <ac:spMkLst>
            <pc:docMk/>
            <pc:sldMk cId="4091270383" sldId="260"/>
            <ac:spMk id="2" creationId="{5C375986-88DB-DC33-6102-BCFFFD35BEDE}"/>
          </ac:spMkLst>
        </pc:spChg>
        <pc:spChg chg="mod">
          <ac:chgData name="de-Jesus-Oliveira Victor-Adriel" userId="a708fc36-3c1b-42ab-b5e9-2e1fa3c6605e" providerId="ADAL" clId="{B66E595D-7349-4E50-87B2-1B1BB6599A44}" dt="2023-06-05T17:03:50.610" v="1980" actId="962"/>
          <ac:spMkLst>
            <pc:docMk/>
            <pc:sldMk cId="4091270383" sldId="260"/>
            <ac:spMk id="4" creationId="{9031E1E4-C304-4F01-BA61-8E8366E283AA}"/>
          </ac:spMkLst>
        </pc:spChg>
        <pc:spChg chg="mod">
          <ac:chgData name="de-Jesus-Oliveira Victor-Adriel" userId="a708fc36-3c1b-42ab-b5e9-2e1fa3c6605e" providerId="ADAL" clId="{B66E595D-7349-4E50-87B2-1B1BB6599A44}" dt="2023-06-05T17:03:50.610" v="1980" actId="962"/>
          <ac:spMkLst>
            <pc:docMk/>
            <pc:sldMk cId="4091270383" sldId="260"/>
            <ac:spMk id="5" creationId="{B67031F7-8C52-4BC4-B9C5-8E70100AC0F7}"/>
          </ac:spMkLst>
        </pc:spChg>
        <pc:spChg chg="mod">
          <ac:chgData name="de-Jesus-Oliveira Victor-Adriel" userId="a708fc36-3c1b-42ab-b5e9-2e1fa3c6605e" providerId="ADAL" clId="{B66E595D-7349-4E50-87B2-1B1BB6599A44}" dt="2023-06-05T17:03:50.610" v="1980" actId="962"/>
          <ac:spMkLst>
            <pc:docMk/>
            <pc:sldMk cId="4091270383" sldId="260"/>
            <ac:spMk id="6" creationId="{C09E96E0-270D-4E43-A18D-B50D9F3EC858}"/>
          </ac:spMkLst>
        </pc:spChg>
        <pc:spChg chg="mod">
          <ac:chgData name="de-Jesus-Oliveira Victor-Adriel" userId="a708fc36-3c1b-42ab-b5e9-2e1fa3c6605e" providerId="ADAL" clId="{B66E595D-7349-4E50-87B2-1B1BB6599A44}" dt="2023-06-05T17:03:50.610" v="1980" actId="962"/>
          <ac:spMkLst>
            <pc:docMk/>
            <pc:sldMk cId="4091270383" sldId="260"/>
            <ac:spMk id="7" creationId="{9DC15F78-FF3D-4713-9A0F-8F987CF88EDB}"/>
          </ac:spMkLst>
        </pc:spChg>
        <pc:spChg chg="mod">
          <ac:chgData name="de-Jesus-Oliveira Victor-Adriel" userId="a708fc36-3c1b-42ab-b5e9-2e1fa3c6605e" providerId="ADAL" clId="{B66E595D-7349-4E50-87B2-1B1BB6599A44}" dt="2023-06-05T17:03:50.610" v="1980" actId="962"/>
          <ac:spMkLst>
            <pc:docMk/>
            <pc:sldMk cId="4091270383" sldId="260"/>
            <ac:spMk id="8" creationId="{7A4221AB-8C7D-42B5-BB12-1928B4339DAD}"/>
          </ac:spMkLst>
        </pc:spChg>
        <pc:spChg chg="mod">
          <ac:chgData name="de-Jesus-Oliveira Victor-Adriel" userId="a708fc36-3c1b-42ab-b5e9-2e1fa3c6605e" providerId="ADAL" clId="{B66E595D-7349-4E50-87B2-1B1BB6599A44}" dt="2023-06-05T17:03:50.610" v="1980" actId="962"/>
          <ac:spMkLst>
            <pc:docMk/>
            <pc:sldMk cId="4091270383" sldId="260"/>
            <ac:spMk id="9" creationId="{DF124154-31C6-431C-896B-FB281F72C63C}"/>
          </ac:spMkLst>
        </pc:spChg>
        <pc:spChg chg="mod">
          <ac:chgData name="de-Jesus-Oliveira Victor-Adriel" userId="a708fc36-3c1b-42ab-b5e9-2e1fa3c6605e" providerId="ADAL" clId="{B66E595D-7349-4E50-87B2-1B1BB6599A44}" dt="2023-06-05T17:03:50.610" v="1980" actId="962"/>
          <ac:spMkLst>
            <pc:docMk/>
            <pc:sldMk cId="4091270383" sldId="260"/>
            <ac:spMk id="10" creationId="{908C70B1-C6BC-4320-89DD-D636EA3B83EE}"/>
          </ac:spMkLst>
        </pc:spChg>
        <pc:spChg chg="mod">
          <ac:chgData name="de-Jesus-Oliveira Victor-Adriel" userId="a708fc36-3c1b-42ab-b5e9-2e1fa3c6605e" providerId="ADAL" clId="{B66E595D-7349-4E50-87B2-1B1BB6599A44}" dt="2023-06-05T17:03:50.610" v="1980" actId="962"/>
          <ac:spMkLst>
            <pc:docMk/>
            <pc:sldMk cId="4091270383" sldId="260"/>
            <ac:spMk id="11" creationId="{ADC818BB-AADD-4CB4-A352-33F361B909AC}"/>
          </ac:spMkLst>
        </pc:spChg>
        <pc:spChg chg="mod">
          <ac:chgData name="de-Jesus-Oliveira Victor-Adriel" userId="a708fc36-3c1b-42ab-b5e9-2e1fa3c6605e" providerId="ADAL" clId="{B66E595D-7349-4E50-87B2-1B1BB6599A44}" dt="2023-06-05T17:03:50.610" v="1980" actId="962"/>
          <ac:spMkLst>
            <pc:docMk/>
            <pc:sldMk cId="4091270383" sldId="260"/>
            <ac:spMk id="12" creationId="{A0BC0C68-3404-4421-8423-F0146A1C1B87}"/>
          </ac:spMkLst>
        </pc:spChg>
        <pc:spChg chg="mod">
          <ac:chgData name="de-Jesus-Oliveira Victor-Adriel" userId="a708fc36-3c1b-42ab-b5e9-2e1fa3c6605e" providerId="ADAL" clId="{B66E595D-7349-4E50-87B2-1B1BB6599A44}" dt="2023-06-05T17:03:50.610" v="1980" actId="962"/>
          <ac:spMkLst>
            <pc:docMk/>
            <pc:sldMk cId="4091270383" sldId="260"/>
            <ac:spMk id="15" creationId="{46603D6A-0AD8-4A93-851A-352A345B7962}"/>
          </ac:spMkLst>
        </pc:spChg>
        <pc:spChg chg="mod">
          <ac:chgData name="de-Jesus-Oliveira Victor-Adriel" userId="a708fc36-3c1b-42ab-b5e9-2e1fa3c6605e" providerId="ADAL" clId="{B66E595D-7349-4E50-87B2-1B1BB6599A44}" dt="2023-06-05T17:03:50.610" v="1980" actId="962"/>
          <ac:spMkLst>
            <pc:docMk/>
            <pc:sldMk cId="4091270383" sldId="260"/>
            <ac:spMk id="16" creationId="{A500D747-9A2C-4EFE-9B77-BE94D402E91E}"/>
          </ac:spMkLst>
        </pc:spChg>
        <pc:spChg chg="mod ord">
          <ac:chgData name="de-Jesus-Oliveira Victor-Adriel" userId="a708fc36-3c1b-42ab-b5e9-2e1fa3c6605e" providerId="ADAL" clId="{B66E595D-7349-4E50-87B2-1B1BB6599A44}" dt="2023-06-05T16:29:42.250" v="1128" actId="166"/>
          <ac:spMkLst>
            <pc:docMk/>
            <pc:sldMk cId="4091270383" sldId="260"/>
            <ac:spMk id="17" creationId="{EAB2CE85-EDAA-40CE-91A0-7CF9037A8673}"/>
          </ac:spMkLst>
        </pc:spChg>
        <pc:spChg chg="mod">
          <ac:chgData name="de-Jesus-Oliveira Victor-Adriel" userId="a708fc36-3c1b-42ab-b5e9-2e1fa3c6605e" providerId="ADAL" clId="{B66E595D-7349-4E50-87B2-1B1BB6599A44}" dt="2023-06-05T17:03:50.610" v="1980" actId="962"/>
          <ac:spMkLst>
            <pc:docMk/>
            <pc:sldMk cId="4091270383" sldId="260"/>
            <ac:spMk id="18" creationId="{F7E88752-A0B8-46A0-A037-EE21803CA1C7}"/>
          </ac:spMkLst>
        </pc:spChg>
        <pc:spChg chg="mod ord">
          <ac:chgData name="de-Jesus-Oliveira Victor-Adriel" userId="a708fc36-3c1b-42ab-b5e9-2e1fa3c6605e" providerId="ADAL" clId="{B66E595D-7349-4E50-87B2-1B1BB6599A44}" dt="2023-06-05T16:29:46.811" v="1130" actId="166"/>
          <ac:spMkLst>
            <pc:docMk/>
            <pc:sldMk cId="4091270383" sldId="260"/>
            <ac:spMk id="19" creationId="{77766320-C323-4F05-B79B-21F5B1A5F7A2}"/>
          </ac:spMkLst>
        </pc:spChg>
        <pc:spChg chg="mod ord">
          <ac:chgData name="de-Jesus-Oliveira Victor-Adriel" userId="a708fc36-3c1b-42ab-b5e9-2e1fa3c6605e" providerId="ADAL" clId="{B66E595D-7349-4E50-87B2-1B1BB6599A44}" dt="2023-06-05T16:29:49.598" v="1131" actId="166"/>
          <ac:spMkLst>
            <pc:docMk/>
            <pc:sldMk cId="4091270383" sldId="260"/>
            <ac:spMk id="20" creationId="{B24C216A-D5C5-4BB2-8DD4-89F87B09606C}"/>
          </ac:spMkLst>
        </pc:spChg>
        <pc:spChg chg="mod ord">
          <ac:chgData name="de-Jesus-Oliveira Victor-Adriel" userId="a708fc36-3c1b-42ab-b5e9-2e1fa3c6605e" providerId="ADAL" clId="{B66E595D-7349-4E50-87B2-1B1BB6599A44}" dt="2023-06-05T16:29:51.210" v="1132" actId="166"/>
          <ac:spMkLst>
            <pc:docMk/>
            <pc:sldMk cId="4091270383" sldId="260"/>
            <ac:spMk id="21" creationId="{710136DB-CD31-4F92-AD93-4D8E7954D92B}"/>
          </ac:spMkLst>
        </pc:spChg>
        <pc:spChg chg="mod ord">
          <ac:chgData name="de-Jesus-Oliveira Victor-Adriel" userId="a708fc36-3c1b-42ab-b5e9-2e1fa3c6605e" providerId="ADAL" clId="{B66E595D-7349-4E50-87B2-1B1BB6599A44}" dt="2023-06-05T16:29:52.663" v="1133" actId="166"/>
          <ac:spMkLst>
            <pc:docMk/>
            <pc:sldMk cId="4091270383" sldId="260"/>
            <ac:spMk id="22" creationId="{D256D796-B065-41B3-9424-D9E087929BDC}"/>
          </ac:spMkLst>
        </pc:spChg>
        <pc:spChg chg="mod ord">
          <ac:chgData name="de-Jesus-Oliveira Victor-Adriel" userId="a708fc36-3c1b-42ab-b5e9-2e1fa3c6605e" providerId="ADAL" clId="{B66E595D-7349-4E50-87B2-1B1BB6599A44}" dt="2023-06-05T16:29:54.217" v="1134" actId="166"/>
          <ac:spMkLst>
            <pc:docMk/>
            <pc:sldMk cId="4091270383" sldId="260"/>
            <ac:spMk id="23" creationId="{6F2AA65D-82EC-4378-AA41-79361034D199}"/>
          </ac:spMkLst>
        </pc:spChg>
        <pc:spChg chg="mod ord">
          <ac:chgData name="de-Jesus-Oliveira Victor-Adriel" userId="a708fc36-3c1b-42ab-b5e9-2e1fa3c6605e" providerId="ADAL" clId="{B66E595D-7349-4E50-87B2-1B1BB6599A44}" dt="2023-06-05T16:29:56.368" v="1135" actId="166"/>
          <ac:spMkLst>
            <pc:docMk/>
            <pc:sldMk cId="4091270383" sldId="260"/>
            <ac:spMk id="24" creationId="{4AC4F8E2-F1E5-42CA-93A7-FB36A1F72476}"/>
          </ac:spMkLst>
        </pc:spChg>
        <pc:spChg chg="mod ord">
          <ac:chgData name="de-Jesus-Oliveira Victor-Adriel" userId="a708fc36-3c1b-42ab-b5e9-2e1fa3c6605e" providerId="ADAL" clId="{B66E595D-7349-4E50-87B2-1B1BB6599A44}" dt="2023-06-05T16:30:00.293" v="1136" actId="166"/>
          <ac:spMkLst>
            <pc:docMk/>
            <pc:sldMk cId="4091270383" sldId="260"/>
            <ac:spMk id="25" creationId="{C2E880B1-4D80-4221-B780-CFBE6FE470F0}"/>
          </ac:spMkLst>
        </pc:spChg>
        <pc:spChg chg="mod ord">
          <ac:chgData name="de-Jesus-Oliveira Victor-Adriel" userId="a708fc36-3c1b-42ab-b5e9-2e1fa3c6605e" providerId="ADAL" clId="{B66E595D-7349-4E50-87B2-1B1BB6599A44}" dt="2023-06-05T16:30:02.563" v="1137" actId="166"/>
          <ac:spMkLst>
            <pc:docMk/>
            <pc:sldMk cId="4091270383" sldId="260"/>
            <ac:spMk id="26" creationId="{AF3FA7B9-77CE-4CBD-8983-01F6D461E8F9}"/>
          </ac:spMkLst>
        </pc:spChg>
        <pc:spChg chg="mod ord">
          <ac:chgData name="de-Jesus-Oliveira Victor-Adriel" userId="a708fc36-3c1b-42ab-b5e9-2e1fa3c6605e" providerId="ADAL" clId="{B66E595D-7349-4E50-87B2-1B1BB6599A44}" dt="2023-06-05T16:30:04.336" v="1138" actId="166"/>
          <ac:spMkLst>
            <pc:docMk/>
            <pc:sldMk cId="4091270383" sldId="260"/>
            <ac:spMk id="27" creationId="{02A36435-50C5-4438-965F-C7FE55ECC0FE}"/>
          </ac:spMkLst>
        </pc:spChg>
        <pc:spChg chg="mod ord">
          <ac:chgData name="de-Jesus-Oliveira Victor-Adriel" userId="a708fc36-3c1b-42ab-b5e9-2e1fa3c6605e" providerId="ADAL" clId="{B66E595D-7349-4E50-87B2-1B1BB6599A44}" dt="2023-06-05T16:30:06.592" v="1139" actId="166"/>
          <ac:spMkLst>
            <pc:docMk/>
            <pc:sldMk cId="4091270383" sldId="260"/>
            <ac:spMk id="28" creationId="{06DF58F9-B396-413E-B575-4DB8B8D74ACB}"/>
          </ac:spMkLst>
        </pc:spChg>
        <pc:spChg chg="mod ord">
          <ac:chgData name="de-Jesus-Oliveira Victor-Adriel" userId="a708fc36-3c1b-42ab-b5e9-2e1fa3c6605e" providerId="ADAL" clId="{B66E595D-7349-4E50-87B2-1B1BB6599A44}" dt="2023-06-05T16:30:09.073" v="1140" actId="166"/>
          <ac:spMkLst>
            <pc:docMk/>
            <pc:sldMk cId="4091270383" sldId="260"/>
            <ac:spMk id="29" creationId="{C4E15962-42BB-4800-B61A-1F5083B52D73}"/>
          </ac:spMkLst>
        </pc:spChg>
        <pc:spChg chg="mod ord">
          <ac:chgData name="de-Jesus-Oliveira Victor-Adriel" userId="a708fc36-3c1b-42ab-b5e9-2e1fa3c6605e" providerId="ADAL" clId="{B66E595D-7349-4E50-87B2-1B1BB6599A44}" dt="2023-06-05T16:30:10.963" v="1141" actId="166"/>
          <ac:spMkLst>
            <pc:docMk/>
            <pc:sldMk cId="4091270383" sldId="260"/>
            <ac:spMk id="30" creationId="{E9DD36E4-26CB-4C0B-8B3C-4552D5FF2FE9}"/>
          </ac:spMkLst>
        </pc:spChg>
        <pc:spChg chg="add mod ord">
          <ac:chgData name="de-Jesus-Oliveira Victor-Adriel" userId="a708fc36-3c1b-42ab-b5e9-2e1fa3c6605e" providerId="ADAL" clId="{B66E595D-7349-4E50-87B2-1B1BB6599A44}" dt="2023-06-05T17:03:50.610" v="1980" actId="962"/>
          <ac:spMkLst>
            <pc:docMk/>
            <pc:sldMk cId="4091270383" sldId="260"/>
            <ac:spMk id="32" creationId="{AC1F1A3A-B4DE-6FED-6882-1A9265F2BFA6}"/>
          </ac:spMkLst>
        </pc:spChg>
        <pc:spChg chg="mod ord">
          <ac:chgData name="de-Jesus-Oliveira Victor-Adriel" userId="a708fc36-3c1b-42ab-b5e9-2e1fa3c6605e" providerId="ADAL" clId="{B66E595D-7349-4E50-87B2-1B1BB6599A44}" dt="2023-06-05T17:04:07.129" v="1990" actId="962"/>
          <ac:spMkLst>
            <pc:docMk/>
            <pc:sldMk cId="4091270383" sldId="260"/>
            <ac:spMk id="33" creationId="{0C233EFC-D749-4B5C-9BBA-CAF6FB26532D}"/>
          </ac:spMkLst>
        </pc:spChg>
        <pc:spChg chg="mod ord">
          <ac:chgData name="de-Jesus-Oliveira Victor-Adriel" userId="a708fc36-3c1b-42ab-b5e9-2e1fa3c6605e" providerId="ADAL" clId="{B66E595D-7349-4E50-87B2-1B1BB6599A44}" dt="2023-06-05T16:30:15.102" v="1143" actId="166"/>
          <ac:spMkLst>
            <pc:docMk/>
            <pc:sldMk cId="4091270383" sldId="260"/>
            <ac:spMk id="34" creationId="{7D31D6E0-FA84-4BF7-8596-48C1293642A5}"/>
          </ac:spMkLst>
        </pc:spChg>
        <pc:spChg chg="mod ord">
          <ac:chgData name="de-Jesus-Oliveira Victor-Adriel" userId="a708fc36-3c1b-42ab-b5e9-2e1fa3c6605e" providerId="ADAL" clId="{B66E595D-7349-4E50-87B2-1B1BB6599A44}" dt="2023-06-05T16:30:18.649" v="1144" actId="166"/>
          <ac:spMkLst>
            <pc:docMk/>
            <pc:sldMk cId="4091270383" sldId="260"/>
            <ac:spMk id="35" creationId="{38F21897-5AAA-47E6-8150-1D0699452F70}"/>
          </ac:spMkLst>
        </pc:spChg>
        <pc:spChg chg="mod ord">
          <ac:chgData name="de-Jesus-Oliveira Victor-Adriel" userId="a708fc36-3c1b-42ab-b5e9-2e1fa3c6605e" providerId="ADAL" clId="{B66E595D-7349-4E50-87B2-1B1BB6599A44}" dt="2023-06-05T16:30:20.146" v="1145" actId="166"/>
          <ac:spMkLst>
            <pc:docMk/>
            <pc:sldMk cId="4091270383" sldId="260"/>
            <ac:spMk id="36" creationId="{F56F6933-ED78-47EC-B1D9-1CF1175B117F}"/>
          </ac:spMkLst>
        </pc:spChg>
        <pc:spChg chg="mod ord">
          <ac:chgData name="de-Jesus-Oliveira Victor-Adriel" userId="a708fc36-3c1b-42ab-b5e9-2e1fa3c6605e" providerId="ADAL" clId="{B66E595D-7349-4E50-87B2-1B1BB6599A44}" dt="2023-06-05T16:30:21.950" v="1146" actId="166"/>
          <ac:spMkLst>
            <pc:docMk/>
            <pc:sldMk cId="4091270383" sldId="260"/>
            <ac:spMk id="37" creationId="{415077F1-516D-4AF8-9BF6-7E7CFD18D556}"/>
          </ac:spMkLst>
        </pc:spChg>
        <pc:spChg chg="add mod ord">
          <ac:chgData name="de-Jesus-Oliveira Victor-Adriel" userId="a708fc36-3c1b-42ab-b5e9-2e1fa3c6605e" providerId="ADAL" clId="{B66E595D-7349-4E50-87B2-1B1BB6599A44}" dt="2023-06-05T17:07:47.779" v="1995" actId="1037"/>
          <ac:spMkLst>
            <pc:docMk/>
            <pc:sldMk cId="4091270383" sldId="260"/>
            <ac:spMk id="39" creationId="{25D5D8FD-2D51-49AF-715E-6936F3C12A04}"/>
          </ac:spMkLst>
        </pc:spChg>
        <pc:spChg chg="mod">
          <ac:chgData name="de-Jesus-Oliveira Victor-Adriel" userId="a708fc36-3c1b-42ab-b5e9-2e1fa3c6605e" providerId="ADAL" clId="{B66E595D-7349-4E50-87B2-1B1BB6599A44}" dt="2023-06-05T17:03:50.610" v="1980" actId="962"/>
          <ac:spMkLst>
            <pc:docMk/>
            <pc:sldMk cId="4091270383" sldId="260"/>
            <ac:spMk id="41" creationId="{A48DA395-912E-6370-6530-8B2D438DD75F}"/>
          </ac:spMkLst>
        </pc:spChg>
        <pc:spChg chg="add mod">
          <ac:chgData name="de-Jesus-Oliveira Victor-Adriel" userId="a708fc36-3c1b-42ab-b5e9-2e1fa3c6605e" providerId="ADAL" clId="{B66E595D-7349-4E50-87B2-1B1BB6599A44}" dt="2023-06-05T17:03:50.610" v="1980" actId="962"/>
          <ac:spMkLst>
            <pc:docMk/>
            <pc:sldMk cId="4091270383" sldId="260"/>
            <ac:spMk id="44" creationId="{85F12697-79D9-92A4-9F88-9DF36B33C007}"/>
          </ac:spMkLst>
        </pc:spChg>
        <pc:spChg chg="add mod">
          <ac:chgData name="de-Jesus-Oliveira Victor-Adriel" userId="a708fc36-3c1b-42ab-b5e9-2e1fa3c6605e" providerId="ADAL" clId="{B66E595D-7349-4E50-87B2-1B1BB6599A44}" dt="2023-06-05T17:03:50.610" v="1980" actId="962"/>
          <ac:spMkLst>
            <pc:docMk/>
            <pc:sldMk cId="4091270383" sldId="260"/>
            <ac:spMk id="45" creationId="{22A03A3E-E51F-3A4B-85AE-D97610A1A352}"/>
          </ac:spMkLst>
        </pc:spChg>
        <pc:spChg chg="add mod">
          <ac:chgData name="de-Jesus-Oliveira Victor-Adriel" userId="a708fc36-3c1b-42ab-b5e9-2e1fa3c6605e" providerId="ADAL" clId="{B66E595D-7349-4E50-87B2-1B1BB6599A44}" dt="2023-06-05T17:03:50.610" v="1980" actId="962"/>
          <ac:spMkLst>
            <pc:docMk/>
            <pc:sldMk cId="4091270383" sldId="260"/>
            <ac:spMk id="46" creationId="{14340EFC-F193-4759-D8FA-8B02906006E5}"/>
          </ac:spMkLst>
        </pc:spChg>
        <pc:spChg chg="add mod">
          <ac:chgData name="de-Jesus-Oliveira Victor-Adriel" userId="a708fc36-3c1b-42ab-b5e9-2e1fa3c6605e" providerId="ADAL" clId="{B66E595D-7349-4E50-87B2-1B1BB6599A44}" dt="2023-06-05T17:08:26.433" v="2003" actId="113"/>
          <ac:spMkLst>
            <pc:docMk/>
            <pc:sldMk cId="4091270383" sldId="260"/>
            <ac:spMk id="47" creationId="{53BD6F36-09EF-37CC-9AB2-B515F3016E30}"/>
          </ac:spMkLst>
        </pc:spChg>
        <pc:spChg chg="add mod">
          <ac:chgData name="de-Jesus-Oliveira Victor-Adriel" userId="a708fc36-3c1b-42ab-b5e9-2e1fa3c6605e" providerId="ADAL" clId="{B66E595D-7349-4E50-87B2-1B1BB6599A44}" dt="2023-06-05T17:08:26.433" v="2003" actId="113"/>
          <ac:spMkLst>
            <pc:docMk/>
            <pc:sldMk cId="4091270383" sldId="260"/>
            <ac:spMk id="48" creationId="{B083CA16-CEC5-7CD4-AE9F-A5F8CA71A1D1}"/>
          </ac:spMkLst>
        </pc:spChg>
        <pc:spChg chg="add mod">
          <ac:chgData name="de-Jesus-Oliveira Victor-Adriel" userId="a708fc36-3c1b-42ab-b5e9-2e1fa3c6605e" providerId="ADAL" clId="{B66E595D-7349-4E50-87B2-1B1BB6599A44}" dt="2023-06-05T17:08:26.433" v="2003" actId="113"/>
          <ac:spMkLst>
            <pc:docMk/>
            <pc:sldMk cId="4091270383" sldId="260"/>
            <ac:spMk id="49" creationId="{0BFC94F2-016B-8953-0BD6-DB5E7AC7CE72}"/>
          </ac:spMkLst>
        </pc:spChg>
        <pc:picChg chg="mod ord">
          <ac:chgData name="de-Jesus-Oliveira Victor-Adriel" userId="a708fc36-3c1b-42ab-b5e9-2e1fa3c6605e" providerId="ADAL" clId="{B66E595D-7349-4E50-87B2-1B1BB6599A44}" dt="2023-06-05T17:03:50.610" v="1980" actId="962"/>
          <ac:picMkLst>
            <pc:docMk/>
            <pc:sldMk cId="4091270383" sldId="260"/>
            <ac:picMk id="3" creationId="{FCAF2E9F-B930-4733-B5E4-50B6D8AFD35C}"/>
          </ac:picMkLst>
        </pc:picChg>
        <pc:picChg chg="del mod">
          <ac:chgData name="de-Jesus-Oliveira Victor-Adriel" userId="a708fc36-3c1b-42ab-b5e9-2e1fa3c6605e" providerId="ADAL" clId="{B66E595D-7349-4E50-87B2-1B1BB6599A44}" dt="2023-06-05T16:17:11.766" v="826" actId="478"/>
          <ac:picMkLst>
            <pc:docMk/>
            <pc:sldMk cId="4091270383" sldId="260"/>
            <ac:picMk id="14" creationId="{F76A968C-DD66-454D-9559-5D9AC15CA95D}"/>
          </ac:picMkLst>
        </pc:picChg>
        <pc:picChg chg="add mod ord">
          <ac:chgData name="de-Jesus-Oliveira Victor-Adriel" userId="a708fc36-3c1b-42ab-b5e9-2e1fa3c6605e" providerId="ADAL" clId="{B66E595D-7349-4E50-87B2-1B1BB6599A44}" dt="2023-06-05T17:03:50.610" v="1980" actId="962"/>
          <ac:picMkLst>
            <pc:docMk/>
            <pc:sldMk cId="4091270383" sldId="260"/>
            <ac:picMk id="31" creationId="{0668D524-FF59-86C7-F284-23FC5CE72C9B}"/>
          </ac:picMkLst>
        </pc:picChg>
        <pc:picChg chg="mod">
          <ac:chgData name="de-Jesus-Oliveira Victor-Adriel" userId="a708fc36-3c1b-42ab-b5e9-2e1fa3c6605e" providerId="ADAL" clId="{B66E595D-7349-4E50-87B2-1B1BB6599A44}" dt="2023-06-05T17:03:50.610" v="1980" actId="962"/>
          <ac:picMkLst>
            <pc:docMk/>
            <pc:sldMk cId="4091270383" sldId="260"/>
            <ac:picMk id="38" creationId="{9BCD2D83-0B43-4F67-83F0-73CFA1A54868}"/>
          </ac:picMkLst>
        </pc:picChg>
        <pc:picChg chg="mod">
          <ac:chgData name="de-Jesus-Oliveira Victor-Adriel" userId="a708fc36-3c1b-42ab-b5e9-2e1fa3c6605e" providerId="ADAL" clId="{B66E595D-7349-4E50-87B2-1B1BB6599A44}" dt="2023-06-05T17:03:50.610" v="1980" actId="962"/>
          <ac:picMkLst>
            <pc:docMk/>
            <pc:sldMk cId="4091270383" sldId="260"/>
            <ac:picMk id="40" creationId="{DAFE9B8B-8ED1-8BC1-8CDB-FCA08A438B33}"/>
          </ac:picMkLst>
        </pc:picChg>
        <pc:picChg chg="add del mod">
          <ac:chgData name="de-Jesus-Oliveira Victor-Adriel" userId="a708fc36-3c1b-42ab-b5e9-2e1fa3c6605e" providerId="ADAL" clId="{B66E595D-7349-4E50-87B2-1B1BB6599A44}" dt="2023-06-05T16:15:01.368" v="783" actId="478"/>
          <ac:picMkLst>
            <pc:docMk/>
            <pc:sldMk cId="4091270383" sldId="260"/>
            <ac:picMk id="43" creationId="{1EF206A7-CADE-9B6F-6B4C-E847996B9AEC}"/>
          </ac:picMkLst>
        </pc:picChg>
        <pc:picChg chg="add mod">
          <ac:chgData name="de-Jesus-Oliveira Victor-Adriel" userId="a708fc36-3c1b-42ab-b5e9-2e1fa3c6605e" providerId="ADAL" clId="{B66E595D-7349-4E50-87B2-1B1BB6599A44}" dt="2023-06-05T17:03:50.610" v="1980" actId="962"/>
          <ac:picMkLst>
            <pc:docMk/>
            <pc:sldMk cId="4091270383" sldId="260"/>
            <ac:picMk id="51" creationId="{02F5B549-73EA-6361-2EE7-3F18DC980162}"/>
          </ac:picMkLst>
        </pc:picChg>
        <pc:picChg chg="add mod">
          <ac:chgData name="de-Jesus-Oliveira Victor-Adriel" userId="a708fc36-3c1b-42ab-b5e9-2e1fa3c6605e" providerId="ADAL" clId="{B66E595D-7349-4E50-87B2-1B1BB6599A44}" dt="2023-06-05T17:03:50.610" v="1980" actId="962"/>
          <ac:picMkLst>
            <pc:docMk/>
            <pc:sldMk cId="4091270383" sldId="260"/>
            <ac:picMk id="52" creationId="{81AFE3C1-34FC-ADB3-3E53-AAA258A2474F}"/>
          </ac:picMkLst>
        </pc:picChg>
        <pc:picChg chg="add mod">
          <ac:chgData name="de-Jesus-Oliveira Victor-Adriel" userId="a708fc36-3c1b-42ab-b5e9-2e1fa3c6605e" providerId="ADAL" clId="{B66E595D-7349-4E50-87B2-1B1BB6599A44}" dt="2023-06-05T17:03:50.610" v="1980" actId="962"/>
          <ac:picMkLst>
            <pc:docMk/>
            <pc:sldMk cId="4091270383" sldId="260"/>
            <ac:picMk id="53" creationId="{1086DB64-E8FD-20F0-897C-DAD19A8B6505}"/>
          </ac:picMkLst>
        </pc:picChg>
        <pc:picChg chg="add mod">
          <ac:chgData name="de-Jesus-Oliveira Victor-Adriel" userId="a708fc36-3c1b-42ab-b5e9-2e1fa3c6605e" providerId="ADAL" clId="{B66E595D-7349-4E50-87B2-1B1BB6599A44}" dt="2023-06-05T17:03:50.610" v="1980" actId="962"/>
          <ac:picMkLst>
            <pc:docMk/>
            <pc:sldMk cId="4091270383" sldId="260"/>
            <ac:picMk id="54" creationId="{3CB70089-3B3A-8C32-9988-0600E6372B82}"/>
          </ac:picMkLst>
        </pc:picChg>
        <pc:picChg chg="add mod">
          <ac:chgData name="de-Jesus-Oliveira Victor-Adriel" userId="a708fc36-3c1b-42ab-b5e9-2e1fa3c6605e" providerId="ADAL" clId="{B66E595D-7349-4E50-87B2-1B1BB6599A44}" dt="2023-06-05T17:03:50.610" v="1980" actId="962"/>
          <ac:picMkLst>
            <pc:docMk/>
            <pc:sldMk cId="4091270383" sldId="260"/>
            <ac:picMk id="55" creationId="{6DA0DC90-C522-678A-48B1-F4873CE31D50}"/>
          </ac:picMkLst>
        </pc:picChg>
        <pc:picChg chg="add mod">
          <ac:chgData name="de-Jesus-Oliveira Victor-Adriel" userId="a708fc36-3c1b-42ab-b5e9-2e1fa3c6605e" providerId="ADAL" clId="{B66E595D-7349-4E50-87B2-1B1BB6599A44}" dt="2023-06-05T17:03:50.610" v="1980" actId="962"/>
          <ac:picMkLst>
            <pc:docMk/>
            <pc:sldMk cId="4091270383" sldId="260"/>
            <ac:picMk id="56" creationId="{930A927E-2351-3301-0338-E6B18B5D1A6D}"/>
          </ac:picMkLst>
        </pc:picChg>
      </pc:sldChg>
      <pc:sldChg chg="addSp modSp mod">
        <pc:chgData name="de-Jesus-Oliveira Victor-Adriel" userId="a708fc36-3c1b-42ab-b5e9-2e1fa3c6605e" providerId="ADAL" clId="{B66E595D-7349-4E50-87B2-1B1BB6599A44}" dt="2023-06-05T17:09:31.161" v="2011" actId="403"/>
        <pc:sldMkLst>
          <pc:docMk/>
          <pc:sldMk cId="3278654172" sldId="261"/>
        </pc:sldMkLst>
        <pc:spChg chg="mod">
          <ac:chgData name="de-Jesus-Oliveira Victor-Adriel" userId="a708fc36-3c1b-42ab-b5e9-2e1fa3c6605e" providerId="ADAL" clId="{B66E595D-7349-4E50-87B2-1B1BB6599A44}" dt="2023-06-05T17:04:39.725" v="1991" actId="962"/>
          <ac:spMkLst>
            <pc:docMk/>
            <pc:sldMk cId="3278654172" sldId="261"/>
            <ac:spMk id="2" creationId="{7FCC2E15-1522-8884-CD9B-625052A97D15}"/>
          </ac:spMkLst>
        </pc:spChg>
        <pc:spChg chg="mod">
          <ac:chgData name="de-Jesus-Oliveira Victor-Adriel" userId="a708fc36-3c1b-42ab-b5e9-2e1fa3c6605e" providerId="ADAL" clId="{B66E595D-7349-4E50-87B2-1B1BB6599A44}" dt="2023-06-05T17:04:39.725" v="1991" actId="962"/>
          <ac:spMkLst>
            <pc:docMk/>
            <pc:sldMk cId="3278654172" sldId="261"/>
            <ac:spMk id="4" creationId="{1266CEAC-8C35-4A0B-B3A8-BEA84DC4F645}"/>
          </ac:spMkLst>
        </pc:spChg>
        <pc:spChg chg="mod">
          <ac:chgData name="de-Jesus-Oliveira Victor-Adriel" userId="a708fc36-3c1b-42ab-b5e9-2e1fa3c6605e" providerId="ADAL" clId="{B66E595D-7349-4E50-87B2-1B1BB6599A44}" dt="2023-06-05T17:04:39.725" v="1991" actId="962"/>
          <ac:spMkLst>
            <pc:docMk/>
            <pc:sldMk cId="3278654172" sldId="261"/>
            <ac:spMk id="5" creationId="{1982D56E-52A1-41C5-9E38-9AE8FC3766E1}"/>
          </ac:spMkLst>
        </pc:spChg>
        <pc:spChg chg="mod">
          <ac:chgData name="de-Jesus-Oliveira Victor-Adriel" userId="a708fc36-3c1b-42ab-b5e9-2e1fa3c6605e" providerId="ADAL" clId="{B66E595D-7349-4E50-87B2-1B1BB6599A44}" dt="2023-06-05T17:04:39.725" v="1991" actId="962"/>
          <ac:spMkLst>
            <pc:docMk/>
            <pc:sldMk cId="3278654172" sldId="261"/>
            <ac:spMk id="6" creationId="{59077381-D4D2-445B-832C-258968B888BE}"/>
          </ac:spMkLst>
        </pc:spChg>
        <pc:spChg chg="mod">
          <ac:chgData name="de-Jesus-Oliveira Victor-Adriel" userId="a708fc36-3c1b-42ab-b5e9-2e1fa3c6605e" providerId="ADAL" clId="{B66E595D-7349-4E50-87B2-1B1BB6599A44}" dt="2023-06-05T17:04:39.725" v="1991" actId="962"/>
          <ac:spMkLst>
            <pc:docMk/>
            <pc:sldMk cId="3278654172" sldId="261"/>
            <ac:spMk id="7" creationId="{6144BA3E-88E5-4B1B-9A08-914364AB993E}"/>
          </ac:spMkLst>
        </pc:spChg>
        <pc:spChg chg="mod">
          <ac:chgData name="de-Jesus-Oliveira Victor-Adriel" userId="a708fc36-3c1b-42ab-b5e9-2e1fa3c6605e" providerId="ADAL" clId="{B66E595D-7349-4E50-87B2-1B1BB6599A44}" dt="2023-06-05T17:04:39.725" v="1991" actId="962"/>
          <ac:spMkLst>
            <pc:docMk/>
            <pc:sldMk cId="3278654172" sldId="261"/>
            <ac:spMk id="8" creationId="{E36F62F2-C52D-4BF5-A9DC-F94C474D3D98}"/>
          </ac:spMkLst>
        </pc:spChg>
        <pc:spChg chg="mod">
          <ac:chgData name="de-Jesus-Oliveira Victor-Adriel" userId="a708fc36-3c1b-42ab-b5e9-2e1fa3c6605e" providerId="ADAL" clId="{B66E595D-7349-4E50-87B2-1B1BB6599A44}" dt="2023-06-05T17:04:39.725" v="1991" actId="962"/>
          <ac:spMkLst>
            <pc:docMk/>
            <pc:sldMk cId="3278654172" sldId="261"/>
            <ac:spMk id="9" creationId="{767EB8C3-E9CC-42F2-81D7-7B021A47CBE2}"/>
          </ac:spMkLst>
        </pc:spChg>
        <pc:spChg chg="mod">
          <ac:chgData name="de-Jesus-Oliveira Victor-Adriel" userId="a708fc36-3c1b-42ab-b5e9-2e1fa3c6605e" providerId="ADAL" clId="{B66E595D-7349-4E50-87B2-1B1BB6599A44}" dt="2023-06-05T17:04:39.725" v="1991" actId="962"/>
          <ac:spMkLst>
            <pc:docMk/>
            <pc:sldMk cId="3278654172" sldId="261"/>
            <ac:spMk id="10" creationId="{D1DF8824-F688-4F2D-A732-3F68B65D8AAF}"/>
          </ac:spMkLst>
        </pc:spChg>
        <pc:spChg chg="mod">
          <ac:chgData name="de-Jesus-Oliveira Victor-Adriel" userId="a708fc36-3c1b-42ab-b5e9-2e1fa3c6605e" providerId="ADAL" clId="{B66E595D-7349-4E50-87B2-1B1BB6599A44}" dt="2023-06-05T17:04:39.725" v="1991" actId="962"/>
          <ac:spMkLst>
            <pc:docMk/>
            <pc:sldMk cId="3278654172" sldId="261"/>
            <ac:spMk id="11" creationId="{A123F607-DE70-4AB6-A4AC-C797CE048C9D}"/>
          </ac:spMkLst>
        </pc:spChg>
        <pc:spChg chg="mod ord">
          <ac:chgData name="de-Jesus-Oliveira Victor-Adriel" userId="a708fc36-3c1b-42ab-b5e9-2e1fa3c6605e" providerId="ADAL" clId="{B66E595D-7349-4E50-87B2-1B1BB6599A44}" dt="2023-06-05T16:50:49.010" v="1584" actId="166"/>
          <ac:spMkLst>
            <pc:docMk/>
            <pc:sldMk cId="3278654172" sldId="261"/>
            <ac:spMk id="12" creationId="{32370669-B1FA-4A62-883F-48DF8C3FF9DD}"/>
          </ac:spMkLst>
        </pc:spChg>
        <pc:spChg chg="mod ord">
          <ac:chgData name="de-Jesus-Oliveira Victor-Adriel" userId="a708fc36-3c1b-42ab-b5e9-2e1fa3c6605e" providerId="ADAL" clId="{B66E595D-7349-4E50-87B2-1B1BB6599A44}" dt="2023-06-05T16:50:50.331" v="1585" actId="166"/>
          <ac:spMkLst>
            <pc:docMk/>
            <pc:sldMk cId="3278654172" sldId="261"/>
            <ac:spMk id="13" creationId="{8BB98DD7-138F-4280-9CFC-330A6CEB34FD}"/>
          </ac:spMkLst>
        </pc:spChg>
        <pc:spChg chg="mod ord">
          <ac:chgData name="de-Jesus-Oliveira Victor-Adriel" userId="a708fc36-3c1b-42ab-b5e9-2e1fa3c6605e" providerId="ADAL" clId="{B66E595D-7349-4E50-87B2-1B1BB6599A44}" dt="2023-06-05T16:50:51.543" v="1586" actId="166"/>
          <ac:spMkLst>
            <pc:docMk/>
            <pc:sldMk cId="3278654172" sldId="261"/>
            <ac:spMk id="14" creationId="{D4234115-2013-40E2-B088-A4DB2C414824}"/>
          </ac:spMkLst>
        </pc:spChg>
        <pc:spChg chg="mod ord">
          <ac:chgData name="de-Jesus-Oliveira Victor-Adriel" userId="a708fc36-3c1b-42ab-b5e9-2e1fa3c6605e" providerId="ADAL" clId="{B66E595D-7349-4E50-87B2-1B1BB6599A44}" dt="2023-06-05T16:50:53.366" v="1587" actId="166"/>
          <ac:spMkLst>
            <pc:docMk/>
            <pc:sldMk cId="3278654172" sldId="261"/>
            <ac:spMk id="15" creationId="{EA649DB5-9A6D-4AC6-832D-F734CE88E9B6}"/>
          </ac:spMkLst>
        </pc:spChg>
        <pc:spChg chg="mod ord">
          <ac:chgData name="de-Jesus-Oliveira Victor-Adriel" userId="a708fc36-3c1b-42ab-b5e9-2e1fa3c6605e" providerId="ADAL" clId="{B66E595D-7349-4E50-87B2-1B1BB6599A44}" dt="2023-06-05T16:50:56.443" v="1588" actId="166"/>
          <ac:spMkLst>
            <pc:docMk/>
            <pc:sldMk cId="3278654172" sldId="261"/>
            <ac:spMk id="16" creationId="{BEE8BB84-D3D2-4AB0-8F0A-3EC00DCEC7F9}"/>
          </ac:spMkLst>
        </pc:spChg>
        <pc:spChg chg="mod ord">
          <ac:chgData name="de-Jesus-Oliveira Victor-Adriel" userId="a708fc36-3c1b-42ab-b5e9-2e1fa3c6605e" providerId="ADAL" clId="{B66E595D-7349-4E50-87B2-1B1BB6599A44}" dt="2023-06-05T16:50:58.175" v="1589" actId="166"/>
          <ac:spMkLst>
            <pc:docMk/>
            <pc:sldMk cId="3278654172" sldId="261"/>
            <ac:spMk id="17" creationId="{E51EBDF6-8BE5-4025-BB97-D70CFE6BC2E0}"/>
          </ac:spMkLst>
        </pc:spChg>
        <pc:spChg chg="mod ord">
          <ac:chgData name="de-Jesus-Oliveira Victor-Adriel" userId="a708fc36-3c1b-42ab-b5e9-2e1fa3c6605e" providerId="ADAL" clId="{B66E595D-7349-4E50-87B2-1B1BB6599A44}" dt="2023-06-05T16:51:00.101" v="1590" actId="166"/>
          <ac:spMkLst>
            <pc:docMk/>
            <pc:sldMk cId="3278654172" sldId="261"/>
            <ac:spMk id="18" creationId="{7B95E41A-8941-4DEA-A927-B5EA7993132F}"/>
          </ac:spMkLst>
        </pc:spChg>
        <pc:spChg chg="mod ord">
          <ac:chgData name="de-Jesus-Oliveira Victor-Adriel" userId="a708fc36-3c1b-42ab-b5e9-2e1fa3c6605e" providerId="ADAL" clId="{B66E595D-7349-4E50-87B2-1B1BB6599A44}" dt="2023-06-05T16:51:01.999" v="1591" actId="166"/>
          <ac:spMkLst>
            <pc:docMk/>
            <pc:sldMk cId="3278654172" sldId="261"/>
            <ac:spMk id="19" creationId="{3FC88F93-A70E-4602-85EC-E3CC8A8816C2}"/>
          </ac:spMkLst>
        </pc:spChg>
        <pc:spChg chg="mod ord">
          <ac:chgData name="de-Jesus-Oliveira Victor-Adriel" userId="a708fc36-3c1b-42ab-b5e9-2e1fa3c6605e" providerId="ADAL" clId="{B66E595D-7349-4E50-87B2-1B1BB6599A44}" dt="2023-06-05T16:51:04.144" v="1592" actId="166"/>
          <ac:spMkLst>
            <pc:docMk/>
            <pc:sldMk cId="3278654172" sldId="261"/>
            <ac:spMk id="20" creationId="{129C7494-A326-4E23-9779-668ED0B2F88D}"/>
          </ac:spMkLst>
        </pc:spChg>
        <pc:spChg chg="mod ord">
          <ac:chgData name="de-Jesus-Oliveira Victor-Adriel" userId="a708fc36-3c1b-42ab-b5e9-2e1fa3c6605e" providerId="ADAL" clId="{B66E595D-7349-4E50-87B2-1B1BB6599A44}" dt="2023-06-05T16:51:08.430" v="1593" actId="166"/>
          <ac:spMkLst>
            <pc:docMk/>
            <pc:sldMk cId="3278654172" sldId="261"/>
            <ac:spMk id="21" creationId="{48B3C406-0AE1-4C65-92B6-58BD53FAFEFE}"/>
          </ac:spMkLst>
        </pc:spChg>
        <pc:spChg chg="mod ord">
          <ac:chgData name="de-Jesus-Oliveira Victor-Adriel" userId="a708fc36-3c1b-42ab-b5e9-2e1fa3c6605e" providerId="ADAL" clId="{B66E595D-7349-4E50-87B2-1B1BB6599A44}" dt="2023-06-05T16:51:12.183" v="1594" actId="166"/>
          <ac:spMkLst>
            <pc:docMk/>
            <pc:sldMk cId="3278654172" sldId="261"/>
            <ac:spMk id="22" creationId="{D3B8B63F-34D3-42BA-94E3-41D4ABEDB366}"/>
          </ac:spMkLst>
        </pc:spChg>
        <pc:spChg chg="mod ord">
          <ac:chgData name="de-Jesus-Oliveira Victor-Adriel" userId="a708fc36-3c1b-42ab-b5e9-2e1fa3c6605e" providerId="ADAL" clId="{B66E595D-7349-4E50-87B2-1B1BB6599A44}" dt="2023-06-05T16:51:14.969" v="1595" actId="166"/>
          <ac:spMkLst>
            <pc:docMk/>
            <pc:sldMk cId="3278654172" sldId="261"/>
            <ac:spMk id="23" creationId="{3E4DDAC6-C113-4C1A-A97E-53515C709092}"/>
          </ac:spMkLst>
        </pc:spChg>
        <pc:spChg chg="mod ord">
          <ac:chgData name="de-Jesus-Oliveira Victor-Adriel" userId="a708fc36-3c1b-42ab-b5e9-2e1fa3c6605e" providerId="ADAL" clId="{B66E595D-7349-4E50-87B2-1B1BB6599A44}" dt="2023-06-05T16:51:17.030" v="1596" actId="166"/>
          <ac:spMkLst>
            <pc:docMk/>
            <pc:sldMk cId="3278654172" sldId="261"/>
            <ac:spMk id="24" creationId="{3F1A1DF7-28A2-4316-B049-D4D85C87E58F}"/>
          </ac:spMkLst>
        </pc:spChg>
        <pc:spChg chg="mod ord">
          <ac:chgData name="de-Jesus-Oliveira Victor-Adriel" userId="a708fc36-3c1b-42ab-b5e9-2e1fa3c6605e" providerId="ADAL" clId="{B66E595D-7349-4E50-87B2-1B1BB6599A44}" dt="2023-06-05T16:51:18.665" v="1597" actId="166"/>
          <ac:spMkLst>
            <pc:docMk/>
            <pc:sldMk cId="3278654172" sldId="261"/>
            <ac:spMk id="25" creationId="{1FC5C205-FAA3-449C-A8FD-C52109290EC9}"/>
          </ac:spMkLst>
        </pc:spChg>
        <pc:spChg chg="mod ord">
          <ac:chgData name="de-Jesus-Oliveira Victor-Adriel" userId="a708fc36-3c1b-42ab-b5e9-2e1fa3c6605e" providerId="ADAL" clId="{B66E595D-7349-4E50-87B2-1B1BB6599A44}" dt="2023-06-05T16:51:20.825" v="1598" actId="166"/>
          <ac:spMkLst>
            <pc:docMk/>
            <pc:sldMk cId="3278654172" sldId="261"/>
            <ac:spMk id="26" creationId="{7980D18C-23CA-49E9-8A03-8E31A0BE3CC9}"/>
          </ac:spMkLst>
        </pc:spChg>
        <pc:spChg chg="mod ord">
          <ac:chgData name="de-Jesus-Oliveira Victor-Adriel" userId="a708fc36-3c1b-42ab-b5e9-2e1fa3c6605e" providerId="ADAL" clId="{B66E595D-7349-4E50-87B2-1B1BB6599A44}" dt="2023-06-05T16:51:22.687" v="1599" actId="166"/>
          <ac:spMkLst>
            <pc:docMk/>
            <pc:sldMk cId="3278654172" sldId="261"/>
            <ac:spMk id="27" creationId="{B40966AB-959B-4003-8750-39869662CED2}"/>
          </ac:spMkLst>
        </pc:spChg>
        <pc:spChg chg="mod">
          <ac:chgData name="de-Jesus-Oliveira Victor-Adriel" userId="a708fc36-3c1b-42ab-b5e9-2e1fa3c6605e" providerId="ADAL" clId="{B66E595D-7349-4E50-87B2-1B1BB6599A44}" dt="2023-06-05T17:04:39.725" v="1991" actId="962"/>
          <ac:spMkLst>
            <pc:docMk/>
            <pc:sldMk cId="3278654172" sldId="261"/>
            <ac:spMk id="28" creationId="{35F301C2-6C4B-4E54-A4C4-140129A3CB31}"/>
          </ac:spMkLst>
        </pc:spChg>
        <pc:spChg chg="mod">
          <ac:chgData name="de-Jesus-Oliveira Victor-Adriel" userId="a708fc36-3c1b-42ab-b5e9-2e1fa3c6605e" providerId="ADAL" clId="{B66E595D-7349-4E50-87B2-1B1BB6599A44}" dt="2023-06-05T17:04:39.725" v="1991" actId="962"/>
          <ac:spMkLst>
            <pc:docMk/>
            <pc:sldMk cId="3278654172" sldId="261"/>
            <ac:spMk id="29" creationId="{3452765A-BC87-4F5F-A8F4-9E439009F266}"/>
          </ac:spMkLst>
        </pc:spChg>
        <pc:spChg chg="mod">
          <ac:chgData name="de-Jesus-Oliveira Victor-Adriel" userId="a708fc36-3c1b-42ab-b5e9-2e1fa3c6605e" providerId="ADAL" clId="{B66E595D-7349-4E50-87B2-1B1BB6599A44}" dt="2023-06-05T17:04:39.725" v="1991" actId="962"/>
          <ac:spMkLst>
            <pc:docMk/>
            <pc:sldMk cId="3278654172" sldId="261"/>
            <ac:spMk id="30" creationId="{FE98852C-ECBC-4A2E-8C78-8A86B11D2651}"/>
          </ac:spMkLst>
        </pc:spChg>
        <pc:spChg chg="mod ord">
          <ac:chgData name="de-Jesus-Oliveira Victor-Adriel" userId="a708fc36-3c1b-42ab-b5e9-2e1fa3c6605e" providerId="ADAL" clId="{B66E595D-7349-4E50-87B2-1B1BB6599A44}" dt="2023-06-05T16:51:25.935" v="1600" actId="166"/>
          <ac:spMkLst>
            <pc:docMk/>
            <pc:sldMk cId="3278654172" sldId="261"/>
            <ac:spMk id="31" creationId="{8CD2E9CC-A9A8-4684-AAEA-4F06CFBFBCB9}"/>
          </ac:spMkLst>
        </pc:spChg>
        <pc:spChg chg="mod ord">
          <ac:chgData name="de-Jesus-Oliveira Victor-Adriel" userId="a708fc36-3c1b-42ab-b5e9-2e1fa3c6605e" providerId="ADAL" clId="{B66E595D-7349-4E50-87B2-1B1BB6599A44}" dt="2023-06-05T16:51:28.928" v="1601" actId="166"/>
          <ac:spMkLst>
            <pc:docMk/>
            <pc:sldMk cId="3278654172" sldId="261"/>
            <ac:spMk id="32" creationId="{4D6692C8-F446-44D7-B5F5-27CC517352A5}"/>
          </ac:spMkLst>
        </pc:spChg>
        <pc:spChg chg="mod ord">
          <ac:chgData name="de-Jesus-Oliveira Victor-Adriel" userId="a708fc36-3c1b-42ab-b5e9-2e1fa3c6605e" providerId="ADAL" clId="{B66E595D-7349-4E50-87B2-1B1BB6599A44}" dt="2023-06-05T16:51:30.734" v="1602" actId="166"/>
          <ac:spMkLst>
            <pc:docMk/>
            <pc:sldMk cId="3278654172" sldId="261"/>
            <ac:spMk id="33" creationId="{02D2558D-A546-4B9A-B699-6F833DB4FCB4}"/>
          </ac:spMkLst>
        </pc:spChg>
        <pc:spChg chg="mod ord">
          <ac:chgData name="de-Jesus-Oliveira Victor-Adriel" userId="a708fc36-3c1b-42ab-b5e9-2e1fa3c6605e" providerId="ADAL" clId="{B66E595D-7349-4E50-87B2-1B1BB6599A44}" dt="2023-06-05T16:51:32.749" v="1603" actId="166"/>
          <ac:spMkLst>
            <pc:docMk/>
            <pc:sldMk cId="3278654172" sldId="261"/>
            <ac:spMk id="34" creationId="{36F85E33-BBCD-4F7A-8FA6-A89CDCBD5801}"/>
          </ac:spMkLst>
        </pc:spChg>
        <pc:spChg chg="mod ord">
          <ac:chgData name="de-Jesus-Oliveira Victor-Adriel" userId="a708fc36-3c1b-42ab-b5e9-2e1fa3c6605e" providerId="ADAL" clId="{B66E595D-7349-4E50-87B2-1B1BB6599A44}" dt="2023-06-05T16:51:34.535" v="1604" actId="166"/>
          <ac:spMkLst>
            <pc:docMk/>
            <pc:sldMk cId="3278654172" sldId="261"/>
            <ac:spMk id="35" creationId="{C3E02E20-DC1A-4BD8-8843-01A92DC2069C}"/>
          </ac:spMkLst>
        </pc:spChg>
        <pc:spChg chg="mod ord">
          <ac:chgData name="de-Jesus-Oliveira Victor-Adriel" userId="a708fc36-3c1b-42ab-b5e9-2e1fa3c6605e" providerId="ADAL" clId="{B66E595D-7349-4E50-87B2-1B1BB6599A44}" dt="2023-06-05T16:51:36.438" v="1605" actId="166"/>
          <ac:spMkLst>
            <pc:docMk/>
            <pc:sldMk cId="3278654172" sldId="261"/>
            <ac:spMk id="36" creationId="{8FD647CD-B233-45DE-88FC-7B235F56923F}"/>
          </ac:spMkLst>
        </pc:spChg>
        <pc:spChg chg="mod">
          <ac:chgData name="de-Jesus-Oliveira Victor-Adriel" userId="a708fc36-3c1b-42ab-b5e9-2e1fa3c6605e" providerId="ADAL" clId="{B66E595D-7349-4E50-87B2-1B1BB6599A44}" dt="2023-06-05T17:04:39.725" v="1991" actId="962"/>
          <ac:spMkLst>
            <pc:docMk/>
            <pc:sldMk cId="3278654172" sldId="261"/>
            <ac:spMk id="37" creationId="{85A89FA2-E7B2-44F9-6DC5-5CAA9E84DBC8}"/>
          </ac:spMkLst>
        </pc:spChg>
        <pc:spChg chg="mod ord">
          <ac:chgData name="de-Jesus-Oliveira Victor-Adriel" userId="a708fc36-3c1b-42ab-b5e9-2e1fa3c6605e" providerId="ADAL" clId="{B66E595D-7349-4E50-87B2-1B1BB6599A44}" dt="2023-06-05T16:50:45.114" v="1583" actId="166"/>
          <ac:spMkLst>
            <pc:docMk/>
            <pc:sldMk cId="3278654172" sldId="261"/>
            <ac:spMk id="38" creationId="{959D1586-3ECF-447C-C1EA-2D9F21A8411A}"/>
          </ac:spMkLst>
        </pc:spChg>
        <pc:spChg chg="add mod ord">
          <ac:chgData name="de-Jesus-Oliveira Victor-Adriel" userId="a708fc36-3c1b-42ab-b5e9-2e1fa3c6605e" providerId="ADAL" clId="{B66E595D-7349-4E50-87B2-1B1BB6599A44}" dt="2023-06-05T17:09:04.345" v="2005" actId="113"/>
          <ac:spMkLst>
            <pc:docMk/>
            <pc:sldMk cId="3278654172" sldId="261"/>
            <ac:spMk id="39" creationId="{DADE333B-C085-3FAF-A32C-5C03D072FF26}"/>
          </ac:spMkLst>
        </pc:spChg>
        <pc:spChg chg="add mod">
          <ac:chgData name="de-Jesus-Oliveira Victor-Adriel" userId="a708fc36-3c1b-42ab-b5e9-2e1fa3c6605e" providerId="ADAL" clId="{B66E595D-7349-4E50-87B2-1B1BB6599A44}" dt="2023-06-05T17:04:39.725" v="1991" actId="962"/>
          <ac:spMkLst>
            <pc:docMk/>
            <pc:sldMk cId="3278654172" sldId="261"/>
            <ac:spMk id="40" creationId="{E575072F-E0A7-2366-748D-FC9626DA6978}"/>
          </ac:spMkLst>
        </pc:spChg>
        <pc:spChg chg="add mod">
          <ac:chgData name="de-Jesus-Oliveira Victor-Adriel" userId="a708fc36-3c1b-42ab-b5e9-2e1fa3c6605e" providerId="ADAL" clId="{B66E595D-7349-4E50-87B2-1B1BB6599A44}" dt="2023-06-05T17:04:39.725" v="1991" actId="962"/>
          <ac:spMkLst>
            <pc:docMk/>
            <pc:sldMk cId="3278654172" sldId="261"/>
            <ac:spMk id="41" creationId="{08C3C03E-7752-E47F-77D3-66A756D73BCC}"/>
          </ac:spMkLst>
        </pc:spChg>
        <pc:spChg chg="add mod">
          <ac:chgData name="de-Jesus-Oliveira Victor-Adriel" userId="a708fc36-3c1b-42ab-b5e9-2e1fa3c6605e" providerId="ADAL" clId="{B66E595D-7349-4E50-87B2-1B1BB6599A44}" dt="2023-06-05T17:09:09.667" v="2009" actId="1038"/>
          <ac:spMkLst>
            <pc:docMk/>
            <pc:sldMk cId="3278654172" sldId="261"/>
            <ac:spMk id="42" creationId="{2B89E0B4-634D-6D06-1239-45479E79FD1A}"/>
          </ac:spMkLst>
        </pc:spChg>
        <pc:spChg chg="add mod">
          <ac:chgData name="de-Jesus-Oliveira Victor-Adriel" userId="a708fc36-3c1b-42ab-b5e9-2e1fa3c6605e" providerId="ADAL" clId="{B66E595D-7349-4E50-87B2-1B1BB6599A44}" dt="2023-06-05T17:04:39.725" v="1991" actId="962"/>
          <ac:spMkLst>
            <pc:docMk/>
            <pc:sldMk cId="3278654172" sldId="261"/>
            <ac:spMk id="43" creationId="{1183503B-7856-3B11-B394-2BBB15C58451}"/>
          </ac:spMkLst>
        </pc:spChg>
        <pc:spChg chg="add mod">
          <ac:chgData name="de-Jesus-Oliveira Victor-Adriel" userId="a708fc36-3c1b-42ab-b5e9-2e1fa3c6605e" providerId="ADAL" clId="{B66E595D-7349-4E50-87B2-1B1BB6599A44}" dt="2023-06-05T17:04:39.725" v="1991" actId="962"/>
          <ac:spMkLst>
            <pc:docMk/>
            <pc:sldMk cId="3278654172" sldId="261"/>
            <ac:spMk id="44" creationId="{3B4F65E4-2FC0-F700-8825-30B0964300C6}"/>
          </ac:spMkLst>
        </pc:spChg>
        <pc:spChg chg="add mod">
          <ac:chgData name="de-Jesus-Oliveira Victor-Adriel" userId="a708fc36-3c1b-42ab-b5e9-2e1fa3c6605e" providerId="ADAL" clId="{B66E595D-7349-4E50-87B2-1B1BB6599A44}" dt="2023-06-05T17:09:31.161" v="2011" actId="403"/>
          <ac:spMkLst>
            <pc:docMk/>
            <pc:sldMk cId="3278654172" sldId="261"/>
            <ac:spMk id="45" creationId="{A92BA8F3-21C7-E953-90BD-1DA766EDDFFA}"/>
          </ac:spMkLst>
        </pc:spChg>
        <pc:spChg chg="add mod">
          <ac:chgData name="de-Jesus-Oliveira Victor-Adriel" userId="a708fc36-3c1b-42ab-b5e9-2e1fa3c6605e" providerId="ADAL" clId="{B66E595D-7349-4E50-87B2-1B1BB6599A44}" dt="2023-06-05T17:09:31.161" v="2011" actId="403"/>
          <ac:spMkLst>
            <pc:docMk/>
            <pc:sldMk cId="3278654172" sldId="261"/>
            <ac:spMk id="46" creationId="{44074C68-63DF-5B05-92BD-082BE3100A1D}"/>
          </ac:spMkLst>
        </pc:spChg>
        <pc:spChg chg="add mod">
          <ac:chgData name="de-Jesus-Oliveira Victor-Adriel" userId="a708fc36-3c1b-42ab-b5e9-2e1fa3c6605e" providerId="ADAL" clId="{B66E595D-7349-4E50-87B2-1B1BB6599A44}" dt="2023-06-05T17:04:39.725" v="1991" actId="962"/>
          <ac:spMkLst>
            <pc:docMk/>
            <pc:sldMk cId="3278654172" sldId="261"/>
            <ac:spMk id="47" creationId="{46CE7097-9F5C-5142-CA2F-7BDB973F03B7}"/>
          </ac:spMkLst>
        </pc:spChg>
        <pc:spChg chg="add mod">
          <ac:chgData name="de-Jesus-Oliveira Victor-Adriel" userId="a708fc36-3c1b-42ab-b5e9-2e1fa3c6605e" providerId="ADAL" clId="{B66E595D-7349-4E50-87B2-1B1BB6599A44}" dt="2023-06-05T17:04:39.725" v="1991" actId="962"/>
          <ac:spMkLst>
            <pc:docMk/>
            <pc:sldMk cId="3278654172" sldId="261"/>
            <ac:spMk id="48" creationId="{A5FA4257-FD1D-A2D9-6B6A-F9C651D0081F}"/>
          </ac:spMkLst>
        </pc:spChg>
        <pc:spChg chg="add mod">
          <ac:chgData name="de-Jesus-Oliveira Victor-Adriel" userId="a708fc36-3c1b-42ab-b5e9-2e1fa3c6605e" providerId="ADAL" clId="{B66E595D-7349-4E50-87B2-1B1BB6599A44}" dt="2023-06-05T17:09:23.807" v="2010" actId="2711"/>
          <ac:spMkLst>
            <pc:docMk/>
            <pc:sldMk cId="3278654172" sldId="261"/>
            <ac:spMk id="49" creationId="{8F95A73B-488F-91BF-515E-2B7662F19F6E}"/>
          </ac:spMkLst>
        </pc:spChg>
        <pc:spChg chg="add mod">
          <ac:chgData name="de-Jesus-Oliveira Victor-Adriel" userId="a708fc36-3c1b-42ab-b5e9-2e1fa3c6605e" providerId="ADAL" clId="{B66E595D-7349-4E50-87B2-1B1BB6599A44}" dt="2023-06-05T17:09:23.807" v="2010" actId="2711"/>
          <ac:spMkLst>
            <pc:docMk/>
            <pc:sldMk cId="3278654172" sldId="261"/>
            <ac:spMk id="50" creationId="{839B07E5-8B9E-5B37-77B5-D5F1B957CB25}"/>
          </ac:spMkLst>
        </pc:spChg>
        <pc:picChg chg="mod">
          <ac:chgData name="de-Jesus-Oliveira Victor-Adriel" userId="a708fc36-3c1b-42ab-b5e9-2e1fa3c6605e" providerId="ADAL" clId="{B66E595D-7349-4E50-87B2-1B1BB6599A44}" dt="2023-06-05T17:04:39.725" v="1991" actId="962"/>
          <ac:picMkLst>
            <pc:docMk/>
            <pc:sldMk cId="3278654172" sldId="261"/>
            <ac:picMk id="3" creationId="{B42942D1-D67B-4EE3-B583-46158F493CC8}"/>
          </ac:picMkLst>
        </pc:picChg>
      </pc:sldChg>
      <pc:sldChg chg="addSp modSp mod">
        <pc:chgData name="de-Jesus-Oliveira Victor-Adriel" userId="a708fc36-3c1b-42ab-b5e9-2e1fa3c6605e" providerId="ADAL" clId="{B66E595D-7349-4E50-87B2-1B1BB6599A44}" dt="2023-06-05T17:09:53.856" v="2029" actId="1035"/>
        <pc:sldMkLst>
          <pc:docMk/>
          <pc:sldMk cId="631229544" sldId="262"/>
        </pc:sldMkLst>
        <pc:spChg chg="mod ord">
          <ac:chgData name="de-Jesus-Oliveira Victor-Adriel" userId="a708fc36-3c1b-42ab-b5e9-2e1fa3c6605e" providerId="ADAL" clId="{B66E595D-7349-4E50-87B2-1B1BB6599A44}" dt="2023-06-05T17:02:27.797" v="1969" actId="166"/>
          <ac:spMkLst>
            <pc:docMk/>
            <pc:sldMk cId="631229544" sldId="262"/>
            <ac:spMk id="2" creationId="{3340E1A2-EB78-C6AD-38A2-95FDC616A5BE}"/>
          </ac:spMkLst>
        </pc:spChg>
        <pc:spChg chg="add mod ord">
          <ac:chgData name="de-Jesus-Oliveira Victor-Adriel" userId="a708fc36-3c1b-42ab-b5e9-2e1fa3c6605e" providerId="ADAL" clId="{B66E595D-7349-4E50-87B2-1B1BB6599A44}" dt="2023-06-05T17:09:53.856" v="2029" actId="1035"/>
          <ac:spMkLst>
            <pc:docMk/>
            <pc:sldMk cId="631229544" sldId="262"/>
            <ac:spMk id="3" creationId="{21AEBFA6-C6E8-B345-AADF-EA53F0FD6AAF}"/>
          </ac:spMkLst>
        </pc:spChg>
        <pc:spChg chg="mod">
          <ac:chgData name="de-Jesus-Oliveira Victor-Adriel" userId="a708fc36-3c1b-42ab-b5e9-2e1fa3c6605e" providerId="ADAL" clId="{B66E595D-7349-4E50-87B2-1B1BB6599A44}" dt="2023-06-05T17:05:00.364" v="1992" actId="962"/>
          <ac:spMkLst>
            <pc:docMk/>
            <pc:sldMk cId="631229544" sldId="262"/>
            <ac:spMk id="4" creationId="{18BF69B6-CC77-4407-9583-DAB155BEB2E8}"/>
          </ac:spMkLst>
        </pc:spChg>
        <pc:spChg chg="mod">
          <ac:chgData name="de-Jesus-Oliveira Victor-Adriel" userId="a708fc36-3c1b-42ab-b5e9-2e1fa3c6605e" providerId="ADAL" clId="{B66E595D-7349-4E50-87B2-1B1BB6599A44}" dt="2023-06-05T17:05:00.364" v="1992" actId="962"/>
          <ac:spMkLst>
            <pc:docMk/>
            <pc:sldMk cId="631229544" sldId="262"/>
            <ac:spMk id="5" creationId="{35A35FD0-A55E-40A1-BF07-64653A3272E6}"/>
          </ac:spMkLst>
        </pc:spChg>
        <pc:spChg chg="mod">
          <ac:chgData name="de-Jesus-Oliveira Victor-Adriel" userId="a708fc36-3c1b-42ab-b5e9-2e1fa3c6605e" providerId="ADAL" clId="{B66E595D-7349-4E50-87B2-1B1BB6599A44}" dt="2023-06-05T17:05:00.364" v="1992" actId="962"/>
          <ac:spMkLst>
            <pc:docMk/>
            <pc:sldMk cId="631229544" sldId="262"/>
            <ac:spMk id="6" creationId="{D4EE5FB8-5C56-44E1-AA80-669D67DFE7B8}"/>
          </ac:spMkLst>
        </pc:spChg>
        <pc:spChg chg="mod">
          <ac:chgData name="de-Jesus-Oliveira Victor-Adriel" userId="a708fc36-3c1b-42ab-b5e9-2e1fa3c6605e" providerId="ADAL" clId="{B66E595D-7349-4E50-87B2-1B1BB6599A44}" dt="2023-06-05T17:05:00.364" v="1992" actId="962"/>
          <ac:spMkLst>
            <pc:docMk/>
            <pc:sldMk cId="631229544" sldId="262"/>
            <ac:spMk id="7" creationId="{40C67BAC-4C76-4AEB-8ECF-8BA259B8DBA9}"/>
          </ac:spMkLst>
        </pc:spChg>
        <pc:spChg chg="mod">
          <ac:chgData name="de-Jesus-Oliveira Victor-Adriel" userId="a708fc36-3c1b-42ab-b5e9-2e1fa3c6605e" providerId="ADAL" clId="{B66E595D-7349-4E50-87B2-1B1BB6599A44}" dt="2023-06-05T17:05:00.364" v="1992" actId="962"/>
          <ac:spMkLst>
            <pc:docMk/>
            <pc:sldMk cId="631229544" sldId="262"/>
            <ac:spMk id="8" creationId="{8F7BB68B-4EA1-453C-81FF-328783FC13FF}"/>
          </ac:spMkLst>
        </pc:spChg>
        <pc:spChg chg="mod">
          <ac:chgData name="de-Jesus-Oliveira Victor-Adriel" userId="a708fc36-3c1b-42ab-b5e9-2e1fa3c6605e" providerId="ADAL" clId="{B66E595D-7349-4E50-87B2-1B1BB6599A44}" dt="2023-06-05T17:05:00.364" v="1992" actId="962"/>
          <ac:spMkLst>
            <pc:docMk/>
            <pc:sldMk cId="631229544" sldId="262"/>
            <ac:spMk id="9" creationId="{1D5CFDC9-2DA5-4C79-A306-63C77D5FB1C0}"/>
          </ac:spMkLst>
        </pc:spChg>
        <pc:spChg chg="mod">
          <ac:chgData name="de-Jesus-Oliveira Victor-Adriel" userId="a708fc36-3c1b-42ab-b5e9-2e1fa3c6605e" providerId="ADAL" clId="{B66E595D-7349-4E50-87B2-1B1BB6599A44}" dt="2023-06-05T17:05:00.364" v="1992" actId="962"/>
          <ac:spMkLst>
            <pc:docMk/>
            <pc:sldMk cId="631229544" sldId="262"/>
            <ac:spMk id="10" creationId="{2F2BAE84-6669-487D-9AFB-6B798F617EED}"/>
          </ac:spMkLst>
        </pc:spChg>
        <pc:spChg chg="mod">
          <ac:chgData name="de-Jesus-Oliveira Victor-Adriel" userId="a708fc36-3c1b-42ab-b5e9-2e1fa3c6605e" providerId="ADAL" clId="{B66E595D-7349-4E50-87B2-1B1BB6599A44}" dt="2023-06-05T17:05:00.364" v="1992" actId="962"/>
          <ac:spMkLst>
            <pc:docMk/>
            <pc:sldMk cId="631229544" sldId="262"/>
            <ac:spMk id="11" creationId="{7C571028-DEB5-4A49-8D2B-222F52D8F4AA}"/>
          </ac:spMkLst>
        </pc:spChg>
        <pc:spChg chg="mod">
          <ac:chgData name="de-Jesus-Oliveira Victor-Adriel" userId="a708fc36-3c1b-42ab-b5e9-2e1fa3c6605e" providerId="ADAL" clId="{B66E595D-7349-4E50-87B2-1B1BB6599A44}" dt="2023-06-05T17:05:00.364" v="1992" actId="962"/>
          <ac:spMkLst>
            <pc:docMk/>
            <pc:sldMk cId="631229544" sldId="262"/>
            <ac:spMk id="12" creationId="{04D2C42B-317B-4A88-BF61-7B3A3B5CD6CF}"/>
          </ac:spMkLst>
        </pc:spChg>
        <pc:spChg chg="mod ord">
          <ac:chgData name="de-Jesus-Oliveira Victor-Adriel" userId="a708fc36-3c1b-42ab-b5e9-2e1fa3c6605e" providerId="ADAL" clId="{B66E595D-7349-4E50-87B2-1B1BB6599A44}" dt="2023-06-05T17:02:45.080" v="1976" actId="166"/>
          <ac:spMkLst>
            <pc:docMk/>
            <pc:sldMk cId="631229544" sldId="262"/>
            <ac:spMk id="13" creationId="{E1ECB7B7-F29F-493A-BB38-7F8FC8A9A902}"/>
          </ac:spMkLst>
        </pc:spChg>
        <pc:spChg chg="mod ord">
          <ac:chgData name="de-Jesus-Oliveira Victor-Adriel" userId="a708fc36-3c1b-42ab-b5e9-2e1fa3c6605e" providerId="ADAL" clId="{B66E595D-7349-4E50-87B2-1B1BB6599A44}" dt="2023-06-05T17:02:46.753" v="1977" actId="166"/>
          <ac:spMkLst>
            <pc:docMk/>
            <pc:sldMk cId="631229544" sldId="262"/>
            <ac:spMk id="14" creationId="{2DAAE9F6-16BF-4F91-98F1-1C37AD2DC0A9}"/>
          </ac:spMkLst>
        </pc:spChg>
        <pc:spChg chg="add mod ord">
          <ac:chgData name="de-Jesus-Oliveira Victor-Adriel" userId="a708fc36-3c1b-42ab-b5e9-2e1fa3c6605e" providerId="ADAL" clId="{B66E595D-7349-4E50-87B2-1B1BB6599A44}" dt="2023-06-05T17:09:51.543" v="2025" actId="1035"/>
          <ac:spMkLst>
            <pc:docMk/>
            <pc:sldMk cId="631229544" sldId="262"/>
            <ac:spMk id="15" creationId="{D12474AE-E055-F6AB-96EE-88DE867716A6}"/>
          </ac:spMkLst>
        </pc:spChg>
        <pc:spChg chg="mod ord">
          <ac:chgData name="de-Jesus-Oliveira Victor-Adriel" userId="a708fc36-3c1b-42ab-b5e9-2e1fa3c6605e" providerId="ADAL" clId="{B66E595D-7349-4E50-87B2-1B1BB6599A44}" dt="2023-06-05T17:02:48.731" v="1978" actId="166"/>
          <ac:spMkLst>
            <pc:docMk/>
            <pc:sldMk cId="631229544" sldId="262"/>
            <ac:spMk id="17" creationId="{56D88109-B603-48E2-8692-411A6C1C9FAF}"/>
          </ac:spMkLst>
        </pc:spChg>
        <pc:spChg chg="mod ord">
          <ac:chgData name="de-Jesus-Oliveira Victor-Adriel" userId="a708fc36-3c1b-42ab-b5e9-2e1fa3c6605e" providerId="ADAL" clId="{B66E595D-7349-4E50-87B2-1B1BB6599A44}" dt="2023-06-05T17:02:29.281" v="1970" actId="166"/>
          <ac:spMkLst>
            <pc:docMk/>
            <pc:sldMk cId="631229544" sldId="262"/>
            <ac:spMk id="18" creationId="{1A1AEC66-48A3-4E75-8540-E5458E8C506E}"/>
          </ac:spMkLst>
        </pc:spChg>
        <pc:spChg chg="mod ord">
          <ac:chgData name="de-Jesus-Oliveira Victor-Adriel" userId="a708fc36-3c1b-42ab-b5e9-2e1fa3c6605e" providerId="ADAL" clId="{B66E595D-7349-4E50-87B2-1B1BB6599A44}" dt="2023-06-05T17:02:30.899" v="1971" actId="166"/>
          <ac:spMkLst>
            <pc:docMk/>
            <pc:sldMk cId="631229544" sldId="262"/>
            <ac:spMk id="19" creationId="{25F6593C-30FB-4E0F-A4A8-6328236749DF}"/>
          </ac:spMkLst>
        </pc:spChg>
        <pc:spChg chg="mod ord">
          <ac:chgData name="de-Jesus-Oliveira Victor-Adriel" userId="a708fc36-3c1b-42ab-b5e9-2e1fa3c6605e" providerId="ADAL" clId="{B66E595D-7349-4E50-87B2-1B1BB6599A44}" dt="2023-06-05T17:02:32.583" v="1972" actId="166"/>
          <ac:spMkLst>
            <pc:docMk/>
            <pc:sldMk cId="631229544" sldId="262"/>
            <ac:spMk id="20" creationId="{FC54AE24-C016-4DAE-B844-F934967B2CF5}"/>
          </ac:spMkLst>
        </pc:spChg>
        <pc:spChg chg="add mod">
          <ac:chgData name="de-Jesus-Oliveira Victor-Adriel" userId="a708fc36-3c1b-42ab-b5e9-2e1fa3c6605e" providerId="ADAL" clId="{B66E595D-7349-4E50-87B2-1B1BB6599A44}" dt="2023-06-05T17:05:00.364" v="1992" actId="962"/>
          <ac:spMkLst>
            <pc:docMk/>
            <pc:sldMk cId="631229544" sldId="262"/>
            <ac:spMk id="21" creationId="{3C36A165-F5DE-F36D-FEDD-63342CB9BA78}"/>
          </ac:spMkLst>
        </pc:spChg>
        <pc:spChg chg="mod ord">
          <ac:chgData name="de-Jesus-Oliveira Victor-Adriel" userId="a708fc36-3c1b-42ab-b5e9-2e1fa3c6605e" providerId="ADAL" clId="{B66E595D-7349-4E50-87B2-1B1BB6599A44}" dt="2023-06-05T17:02:35.792" v="1973" actId="166"/>
          <ac:spMkLst>
            <pc:docMk/>
            <pc:sldMk cId="631229544" sldId="262"/>
            <ac:spMk id="24" creationId="{7D6A16E5-9806-44E5-ADFB-CC665404A1F5}"/>
          </ac:spMkLst>
        </pc:spChg>
        <pc:spChg chg="mod ord">
          <ac:chgData name="de-Jesus-Oliveira Victor-Adriel" userId="a708fc36-3c1b-42ab-b5e9-2e1fa3c6605e" providerId="ADAL" clId="{B66E595D-7349-4E50-87B2-1B1BB6599A44}" dt="2023-06-05T17:02:43.412" v="1975" actId="166"/>
          <ac:spMkLst>
            <pc:docMk/>
            <pc:sldMk cId="631229544" sldId="262"/>
            <ac:spMk id="25" creationId="{488CBF92-B5A5-499F-B0F3-7771BAEA6C2E}"/>
          </ac:spMkLst>
        </pc:spChg>
        <pc:spChg chg="mod ord">
          <ac:chgData name="de-Jesus-Oliveira Victor-Adriel" userId="a708fc36-3c1b-42ab-b5e9-2e1fa3c6605e" providerId="ADAL" clId="{B66E595D-7349-4E50-87B2-1B1BB6599A44}" dt="2023-06-05T17:02:38.731" v="1974" actId="166"/>
          <ac:spMkLst>
            <pc:docMk/>
            <pc:sldMk cId="631229544" sldId="262"/>
            <ac:spMk id="27" creationId="{EA2DEE02-A743-48AC-A52B-B894BDBC4624}"/>
          </ac:spMkLst>
        </pc:spChg>
        <pc:picChg chg="mod">
          <ac:chgData name="de-Jesus-Oliveira Victor-Adriel" userId="a708fc36-3c1b-42ab-b5e9-2e1fa3c6605e" providerId="ADAL" clId="{B66E595D-7349-4E50-87B2-1B1BB6599A44}" dt="2023-06-05T17:05:00.364" v="1992" actId="962"/>
          <ac:picMkLst>
            <pc:docMk/>
            <pc:sldMk cId="631229544" sldId="262"/>
            <ac:picMk id="16" creationId="{89D102F6-0BB4-47CD-9233-3C556C89C8F1}"/>
          </ac:picMkLst>
        </pc:picChg>
        <pc:picChg chg="mod ord">
          <ac:chgData name="de-Jesus-Oliveira Victor-Adriel" userId="a708fc36-3c1b-42ab-b5e9-2e1fa3c6605e" providerId="ADAL" clId="{B66E595D-7349-4E50-87B2-1B1BB6599A44}" dt="2023-06-05T17:05:00.364" v="1992" actId="962"/>
          <ac:picMkLst>
            <pc:docMk/>
            <pc:sldMk cId="631229544" sldId="262"/>
            <ac:picMk id="22" creationId="{E7032948-9687-4D75-A4CA-4BE6746CB549}"/>
          </ac:picMkLst>
        </pc:picChg>
        <pc:picChg chg="mod ord">
          <ac:chgData name="de-Jesus-Oliveira Victor-Adriel" userId="a708fc36-3c1b-42ab-b5e9-2e1fa3c6605e" providerId="ADAL" clId="{B66E595D-7349-4E50-87B2-1B1BB6599A44}" dt="2023-06-05T17:05:00.364" v="1992" actId="962"/>
          <ac:picMkLst>
            <pc:docMk/>
            <pc:sldMk cId="631229544" sldId="262"/>
            <ac:picMk id="23" creationId="{710D30BE-E79C-4E59-BEC8-9F38CEDDE9A2}"/>
          </ac:picMkLst>
        </pc:picChg>
        <pc:picChg chg="mod">
          <ac:chgData name="de-Jesus-Oliveira Victor-Adriel" userId="a708fc36-3c1b-42ab-b5e9-2e1fa3c6605e" providerId="ADAL" clId="{B66E595D-7349-4E50-87B2-1B1BB6599A44}" dt="2023-06-05T17:05:00.364" v="1992" actId="962"/>
          <ac:picMkLst>
            <pc:docMk/>
            <pc:sldMk cId="631229544" sldId="262"/>
            <ac:picMk id="26" creationId="{A0E1ACAB-FAE3-49DF-828D-33602DAB4CED}"/>
          </ac:picMkLst>
        </pc:picChg>
        <pc:picChg chg="mod">
          <ac:chgData name="de-Jesus-Oliveira Victor-Adriel" userId="a708fc36-3c1b-42ab-b5e9-2e1fa3c6605e" providerId="ADAL" clId="{B66E595D-7349-4E50-87B2-1B1BB6599A44}" dt="2023-06-05T17:05:00.364" v="1992" actId="962"/>
          <ac:picMkLst>
            <pc:docMk/>
            <pc:sldMk cId="631229544" sldId="262"/>
            <ac:picMk id="29" creationId="{374A380C-D98A-8814-B18D-1671AE8E6C62}"/>
          </ac:picMkLst>
        </pc:picChg>
        <pc:picChg chg="mod">
          <ac:chgData name="de-Jesus-Oliveira Victor-Adriel" userId="a708fc36-3c1b-42ab-b5e9-2e1fa3c6605e" providerId="ADAL" clId="{B66E595D-7349-4E50-87B2-1B1BB6599A44}" dt="2023-06-05T17:05:00.364" v="1992" actId="962"/>
          <ac:picMkLst>
            <pc:docMk/>
            <pc:sldMk cId="631229544" sldId="262"/>
            <ac:picMk id="31" creationId="{869CE862-9165-338E-CE96-9F123D77AB36}"/>
          </ac:picMkLst>
        </pc:picChg>
      </pc:sldChg>
      <pc:sldChg chg="modSp mod">
        <pc:chgData name="de-Jesus-Oliveira Victor-Adriel" userId="a708fc36-3c1b-42ab-b5e9-2e1fa3c6605e" providerId="ADAL" clId="{B66E595D-7349-4E50-87B2-1B1BB6599A44}" dt="2023-06-05T15:48:29.113" v="0"/>
        <pc:sldMkLst>
          <pc:docMk/>
          <pc:sldMk cId="4264380333" sldId="267"/>
        </pc:sldMkLst>
        <pc:spChg chg="mod">
          <ac:chgData name="de-Jesus-Oliveira Victor-Adriel" userId="a708fc36-3c1b-42ab-b5e9-2e1fa3c6605e" providerId="ADAL" clId="{B66E595D-7349-4E50-87B2-1B1BB6599A44}" dt="2023-06-05T15:48:29.113" v="0"/>
          <ac:spMkLst>
            <pc:docMk/>
            <pc:sldMk cId="4264380333" sldId="267"/>
            <ac:spMk id="2" creationId="{36F7C832-7D7F-40CB-9479-79BC46A793B9}"/>
          </ac:spMkLst>
        </pc:spChg>
      </pc:sldChg>
      <pc:sldChg chg="addSp delSp modSp mod">
        <pc:chgData name="de-Jesus-Oliveira Victor-Adriel" userId="a708fc36-3c1b-42ab-b5e9-2e1fa3c6605e" providerId="ADAL" clId="{B66E595D-7349-4E50-87B2-1B1BB6599A44}" dt="2023-06-13T12:17:32.189" v="2035" actId="478"/>
        <pc:sldMkLst>
          <pc:docMk/>
          <pc:sldMk cId="171183961" sldId="268"/>
        </pc:sldMkLst>
        <pc:spChg chg="add del mod">
          <ac:chgData name="de-Jesus-Oliveira Victor-Adriel" userId="a708fc36-3c1b-42ab-b5e9-2e1fa3c6605e" providerId="ADAL" clId="{B66E595D-7349-4E50-87B2-1B1BB6599A44}" dt="2023-06-13T12:17:32.189" v="2035" actId="478"/>
          <ac:spMkLst>
            <pc:docMk/>
            <pc:sldMk cId="171183961" sldId="268"/>
            <ac:spMk id="2" creationId="{CD88FC6E-879A-CDB0-A2E3-D3FAB77000A3}"/>
          </ac:spMkLst>
        </pc:spChg>
        <pc:spChg chg="add mod">
          <ac:chgData name="de-Jesus-Oliveira Victor-Adriel" userId="a708fc36-3c1b-42ab-b5e9-2e1fa3c6605e" providerId="ADAL" clId="{B66E595D-7349-4E50-87B2-1B1BB6599A44}" dt="2023-06-13T12:17:29.499" v="2034"/>
          <ac:spMkLst>
            <pc:docMk/>
            <pc:sldMk cId="171183961" sldId="268"/>
            <ac:spMk id="4" creationId="{3FC085DF-63F3-D0A1-C920-01358E9AC035}"/>
          </ac:spMkLst>
        </pc:spChg>
      </pc:sldChg>
      <pc:sldChg chg="modSp mod">
        <pc:chgData name="de-Jesus-Oliveira Victor-Adriel" userId="a708fc36-3c1b-42ab-b5e9-2e1fa3c6605e" providerId="ADAL" clId="{B66E595D-7349-4E50-87B2-1B1BB6599A44}" dt="2023-06-05T15:50:35.884" v="2" actId="6549"/>
        <pc:sldMkLst>
          <pc:docMk/>
          <pc:sldMk cId="313680254" sldId="285"/>
        </pc:sldMkLst>
        <pc:spChg chg="mod">
          <ac:chgData name="de-Jesus-Oliveira Victor-Adriel" userId="a708fc36-3c1b-42ab-b5e9-2e1fa3c6605e" providerId="ADAL" clId="{B66E595D-7349-4E50-87B2-1B1BB6599A44}" dt="2023-06-05T15:50:35.884" v="2" actId="6549"/>
          <ac:spMkLst>
            <pc:docMk/>
            <pc:sldMk cId="313680254" sldId="285"/>
            <ac:spMk id="4" creationId="{82B15DD6-0713-4687-9E23-12B35F8AE7CE}"/>
          </ac:spMkLst>
        </pc:spChg>
      </pc:sldChg>
    </pc:docChg>
  </pc:docChgLst>
  <pc:docChgLst>
    <pc:chgData name="de-Jesus-Oliveira Victor-Adriel" userId="S::vdejesus@fhstp.ac.at::a708fc36-3c1b-42ab-b5e9-2e1fa3c6605e" providerId="AD" clId="Web-{B2FC31B3-24AE-FE6A-D33F-9B09B2FE28F7}"/>
    <pc:docChg chg="modSld">
      <pc:chgData name="de-Jesus-Oliveira Victor-Adriel" userId="S::vdejesus@fhstp.ac.at::a708fc36-3c1b-42ab-b5e9-2e1fa3c6605e" providerId="AD" clId="Web-{B2FC31B3-24AE-FE6A-D33F-9B09B2FE28F7}" dt="2023-06-05T17:12:35.814" v="0" actId="1076"/>
      <pc:docMkLst>
        <pc:docMk/>
      </pc:docMkLst>
      <pc:sldChg chg="modSp">
        <pc:chgData name="de-Jesus-Oliveira Victor-Adriel" userId="S::vdejesus@fhstp.ac.at::a708fc36-3c1b-42ab-b5e9-2e1fa3c6605e" providerId="AD" clId="Web-{B2FC31B3-24AE-FE6A-D33F-9B09B2FE28F7}" dt="2023-06-05T17:12:35.814" v="0" actId="1076"/>
        <pc:sldMkLst>
          <pc:docMk/>
          <pc:sldMk cId="1310685907" sldId="259"/>
        </pc:sldMkLst>
        <pc:picChg chg="mod">
          <ac:chgData name="de-Jesus-Oliveira Victor-Adriel" userId="S::vdejesus@fhstp.ac.at::a708fc36-3c1b-42ab-b5e9-2e1fa3c6605e" providerId="AD" clId="Web-{B2FC31B3-24AE-FE6A-D33F-9B09B2FE28F7}" dt="2023-06-05T17:12:35.814" v="0" actId="1076"/>
          <ac:picMkLst>
            <pc:docMk/>
            <pc:sldMk cId="1310685907" sldId="259"/>
            <ac:picMk id="6" creationId="{5F053061-5E30-451B-A001-0DDE4A07D110}"/>
          </ac:picMkLst>
        </pc:picChg>
      </pc:sldChg>
    </pc:docChg>
  </pc:docChgLst>
  <pc:docChgLst>
    <pc:chgData name="de-Jesus-Oliveira Victor-Adriel" userId="a708fc36-3c1b-42ab-b5e9-2e1fa3c6605e" providerId="ADAL" clId="{F675EF65-6817-4F77-AD2E-E0FC260C720E}"/>
    <pc:docChg chg="addSld delSld modSld">
      <pc:chgData name="de-Jesus-Oliveira Victor-Adriel" userId="a708fc36-3c1b-42ab-b5e9-2e1fa3c6605e" providerId="ADAL" clId="{F675EF65-6817-4F77-AD2E-E0FC260C720E}" dt="2023-06-04T17:08:42.829" v="148" actId="33553"/>
      <pc:docMkLst>
        <pc:docMk/>
      </pc:docMkLst>
      <pc:sldChg chg="modSp mod">
        <pc:chgData name="de-Jesus-Oliveira Victor-Adriel" userId="a708fc36-3c1b-42ab-b5e9-2e1fa3c6605e" providerId="ADAL" clId="{F675EF65-6817-4F77-AD2E-E0FC260C720E}" dt="2023-06-04T17:07:54.798" v="144" actId="33553"/>
        <pc:sldMkLst>
          <pc:docMk/>
          <pc:sldMk cId="1310685907" sldId="259"/>
        </pc:sldMkLst>
        <pc:spChg chg="mod ord modVis">
          <ac:chgData name="de-Jesus-Oliveira Victor-Adriel" userId="a708fc36-3c1b-42ab-b5e9-2e1fa3c6605e" providerId="ADAL" clId="{F675EF65-6817-4F77-AD2E-E0FC260C720E}" dt="2023-06-04T17:03:07.864" v="36" actId="33935"/>
          <ac:spMkLst>
            <pc:docMk/>
            <pc:sldMk cId="1310685907" sldId="259"/>
            <ac:spMk id="2" creationId="{09A0D47D-F557-D34E-5FE2-794831DDB219}"/>
          </ac:spMkLst>
        </pc:spChg>
        <pc:spChg chg="mod ord modVis">
          <ac:chgData name="de-Jesus-Oliveira Victor-Adriel" userId="a708fc36-3c1b-42ab-b5e9-2e1fa3c6605e" providerId="ADAL" clId="{F675EF65-6817-4F77-AD2E-E0FC260C720E}" dt="2023-06-04T17:03:07.864" v="36" actId="33935"/>
          <ac:spMkLst>
            <pc:docMk/>
            <pc:sldMk cId="1310685907" sldId="259"/>
            <ac:spMk id="12" creationId="{DC92D0BD-A8C1-4465-A69C-8E46D27F16A3}"/>
          </ac:spMkLst>
        </pc:spChg>
        <pc:spChg chg="mod ord modVis">
          <ac:chgData name="de-Jesus-Oliveira Victor-Adriel" userId="a708fc36-3c1b-42ab-b5e9-2e1fa3c6605e" providerId="ADAL" clId="{F675EF65-6817-4F77-AD2E-E0FC260C720E}" dt="2023-06-04T17:03:07.864" v="36" actId="33935"/>
          <ac:spMkLst>
            <pc:docMk/>
            <pc:sldMk cId="1310685907" sldId="259"/>
            <ac:spMk id="13" creationId="{CCCEDD10-4885-4751-AC24-8FB3D31ED69E}"/>
          </ac:spMkLst>
        </pc:spChg>
        <pc:spChg chg="mod ord modVis">
          <ac:chgData name="de-Jesus-Oliveira Victor-Adriel" userId="a708fc36-3c1b-42ab-b5e9-2e1fa3c6605e" providerId="ADAL" clId="{F675EF65-6817-4F77-AD2E-E0FC260C720E}" dt="2023-06-04T17:03:07.864" v="36" actId="33935"/>
          <ac:spMkLst>
            <pc:docMk/>
            <pc:sldMk cId="1310685907" sldId="259"/>
            <ac:spMk id="14" creationId="{824B6FC0-8E52-49E0-A42F-5819DA76490E}"/>
          </ac:spMkLst>
        </pc:spChg>
        <pc:spChg chg="mod ord modVis">
          <ac:chgData name="de-Jesus-Oliveira Victor-Adriel" userId="a708fc36-3c1b-42ab-b5e9-2e1fa3c6605e" providerId="ADAL" clId="{F675EF65-6817-4F77-AD2E-E0FC260C720E}" dt="2023-06-04T17:03:07.864" v="36" actId="33935"/>
          <ac:spMkLst>
            <pc:docMk/>
            <pc:sldMk cId="1310685907" sldId="259"/>
            <ac:spMk id="15" creationId="{1FC76032-6472-42A7-9F81-6EDD70FC8732}"/>
          </ac:spMkLst>
        </pc:spChg>
        <pc:spChg chg="mod">
          <ac:chgData name="de-Jesus-Oliveira Victor-Adriel" userId="a708fc36-3c1b-42ab-b5e9-2e1fa3c6605e" providerId="ADAL" clId="{F675EF65-6817-4F77-AD2E-E0FC260C720E}" dt="2023-06-04T17:03:06.452" v="35" actId="962"/>
          <ac:spMkLst>
            <pc:docMk/>
            <pc:sldMk cId="1310685907" sldId="259"/>
            <ac:spMk id="16" creationId="{D98AB754-7F8D-47AB-9849-0C630D4E2A37}"/>
          </ac:spMkLst>
        </pc:spChg>
        <pc:spChg chg="mod ord modVis">
          <ac:chgData name="de-Jesus-Oliveira Victor-Adriel" userId="a708fc36-3c1b-42ab-b5e9-2e1fa3c6605e" providerId="ADAL" clId="{F675EF65-6817-4F77-AD2E-E0FC260C720E}" dt="2023-06-04T17:03:07.864" v="36" actId="33935"/>
          <ac:spMkLst>
            <pc:docMk/>
            <pc:sldMk cId="1310685907" sldId="259"/>
            <ac:spMk id="17" creationId="{06E55F0D-1374-442B-8C82-48FCEA4796A4}"/>
          </ac:spMkLst>
        </pc:spChg>
        <pc:spChg chg="mod">
          <ac:chgData name="de-Jesus-Oliveira Victor-Adriel" userId="a708fc36-3c1b-42ab-b5e9-2e1fa3c6605e" providerId="ADAL" clId="{F675EF65-6817-4F77-AD2E-E0FC260C720E}" dt="2023-06-04T17:03:06.452" v="35" actId="962"/>
          <ac:spMkLst>
            <pc:docMk/>
            <pc:sldMk cId="1310685907" sldId="259"/>
            <ac:spMk id="18" creationId="{D3753364-03D6-4504-AF86-3C6386201356}"/>
          </ac:spMkLst>
        </pc:spChg>
        <pc:spChg chg="mod ord modVis">
          <ac:chgData name="de-Jesus-Oliveira Victor-Adriel" userId="a708fc36-3c1b-42ab-b5e9-2e1fa3c6605e" providerId="ADAL" clId="{F675EF65-6817-4F77-AD2E-E0FC260C720E}" dt="2023-06-04T17:03:07.864" v="36" actId="33935"/>
          <ac:spMkLst>
            <pc:docMk/>
            <pc:sldMk cId="1310685907" sldId="259"/>
            <ac:spMk id="19" creationId="{EAFCC845-7912-40D3-ABE8-DEC2E9DD0B0B}"/>
          </ac:spMkLst>
        </pc:spChg>
        <pc:spChg chg="mod">
          <ac:chgData name="de-Jesus-Oliveira Victor-Adriel" userId="a708fc36-3c1b-42ab-b5e9-2e1fa3c6605e" providerId="ADAL" clId="{F675EF65-6817-4F77-AD2E-E0FC260C720E}" dt="2023-06-04T17:03:06.452" v="35" actId="962"/>
          <ac:spMkLst>
            <pc:docMk/>
            <pc:sldMk cId="1310685907" sldId="259"/>
            <ac:spMk id="20" creationId="{B107FC39-4B7B-4BCB-9353-70A3FCE1797E}"/>
          </ac:spMkLst>
        </pc:spChg>
        <pc:spChg chg="mod">
          <ac:chgData name="de-Jesus-Oliveira Victor-Adriel" userId="a708fc36-3c1b-42ab-b5e9-2e1fa3c6605e" providerId="ADAL" clId="{F675EF65-6817-4F77-AD2E-E0FC260C720E}" dt="2023-06-04T17:03:06.452" v="35" actId="962"/>
          <ac:spMkLst>
            <pc:docMk/>
            <pc:sldMk cId="1310685907" sldId="259"/>
            <ac:spMk id="21" creationId="{F63E92B6-82EA-4E11-9B05-0B23208E6560}"/>
          </ac:spMkLst>
        </pc:spChg>
        <pc:spChg chg="mod">
          <ac:chgData name="de-Jesus-Oliveira Victor-Adriel" userId="a708fc36-3c1b-42ab-b5e9-2e1fa3c6605e" providerId="ADAL" clId="{F675EF65-6817-4F77-AD2E-E0FC260C720E}" dt="2023-06-04T17:03:06.452" v="35" actId="962"/>
          <ac:spMkLst>
            <pc:docMk/>
            <pc:sldMk cId="1310685907" sldId="259"/>
            <ac:spMk id="22" creationId="{B4598410-61C9-488A-B32C-A874D97B4346}"/>
          </ac:spMkLst>
        </pc:spChg>
        <pc:spChg chg="mod">
          <ac:chgData name="de-Jesus-Oliveira Victor-Adriel" userId="a708fc36-3c1b-42ab-b5e9-2e1fa3c6605e" providerId="ADAL" clId="{F675EF65-6817-4F77-AD2E-E0FC260C720E}" dt="2023-06-04T17:03:06.452" v="35" actId="962"/>
          <ac:spMkLst>
            <pc:docMk/>
            <pc:sldMk cId="1310685907" sldId="259"/>
            <ac:spMk id="23" creationId="{315C8446-0F5A-4DB2-BE3E-B51E6F77BE03}"/>
          </ac:spMkLst>
        </pc:spChg>
        <pc:spChg chg="mod">
          <ac:chgData name="de-Jesus-Oliveira Victor-Adriel" userId="a708fc36-3c1b-42ab-b5e9-2e1fa3c6605e" providerId="ADAL" clId="{F675EF65-6817-4F77-AD2E-E0FC260C720E}" dt="2023-06-04T17:03:06.452" v="35" actId="962"/>
          <ac:spMkLst>
            <pc:docMk/>
            <pc:sldMk cId="1310685907" sldId="259"/>
            <ac:spMk id="24" creationId="{70E94346-53CB-4F95-A814-435DF2CE71B5}"/>
          </ac:spMkLst>
        </pc:spChg>
        <pc:spChg chg="mod">
          <ac:chgData name="de-Jesus-Oliveira Victor-Adriel" userId="a708fc36-3c1b-42ab-b5e9-2e1fa3c6605e" providerId="ADAL" clId="{F675EF65-6817-4F77-AD2E-E0FC260C720E}" dt="2023-06-04T17:03:06.452" v="35" actId="962"/>
          <ac:spMkLst>
            <pc:docMk/>
            <pc:sldMk cId="1310685907" sldId="259"/>
            <ac:spMk id="25" creationId="{4CAC2F2D-700C-409F-9F7A-D860B7C9AD33}"/>
          </ac:spMkLst>
        </pc:spChg>
        <pc:spChg chg="mod ord modVis">
          <ac:chgData name="de-Jesus-Oliveira Victor-Adriel" userId="a708fc36-3c1b-42ab-b5e9-2e1fa3c6605e" providerId="ADAL" clId="{F675EF65-6817-4F77-AD2E-E0FC260C720E}" dt="2023-06-04T17:03:07.864" v="36" actId="33935"/>
          <ac:spMkLst>
            <pc:docMk/>
            <pc:sldMk cId="1310685907" sldId="259"/>
            <ac:spMk id="26" creationId="{B6037A6F-86BA-497F-AF88-9A18F21E9A4B}"/>
          </ac:spMkLst>
        </pc:spChg>
        <pc:spChg chg="mod ord modVis">
          <ac:chgData name="de-Jesus-Oliveira Victor-Adriel" userId="a708fc36-3c1b-42ab-b5e9-2e1fa3c6605e" providerId="ADAL" clId="{F675EF65-6817-4F77-AD2E-E0FC260C720E}" dt="2023-06-04T17:03:07.864" v="36" actId="33935"/>
          <ac:spMkLst>
            <pc:docMk/>
            <pc:sldMk cId="1310685907" sldId="259"/>
            <ac:spMk id="27" creationId="{B7B59CE9-42CA-4364-836F-E0CA5AD66EC0}"/>
          </ac:spMkLst>
        </pc:spChg>
        <pc:spChg chg="mod ord modVis">
          <ac:chgData name="de-Jesus-Oliveira Victor-Adriel" userId="a708fc36-3c1b-42ab-b5e9-2e1fa3c6605e" providerId="ADAL" clId="{F675EF65-6817-4F77-AD2E-E0FC260C720E}" dt="2023-06-04T17:03:07.864" v="36" actId="33935"/>
          <ac:spMkLst>
            <pc:docMk/>
            <pc:sldMk cId="1310685907" sldId="259"/>
            <ac:spMk id="29" creationId="{461F8110-EB40-4652-9204-0B7E3CE13507}"/>
          </ac:spMkLst>
        </pc:spChg>
        <pc:spChg chg="mod ord modVis">
          <ac:chgData name="de-Jesus-Oliveira Victor-Adriel" userId="a708fc36-3c1b-42ab-b5e9-2e1fa3c6605e" providerId="ADAL" clId="{F675EF65-6817-4F77-AD2E-E0FC260C720E}" dt="2023-06-04T17:03:07.864" v="36" actId="33935"/>
          <ac:spMkLst>
            <pc:docMk/>
            <pc:sldMk cId="1310685907" sldId="259"/>
            <ac:spMk id="30" creationId="{1C881E28-81CC-43CA-B8EA-1F672F1D4615}"/>
          </ac:spMkLst>
        </pc:spChg>
        <pc:spChg chg="mod ord modVis">
          <ac:chgData name="de-Jesus-Oliveira Victor-Adriel" userId="a708fc36-3c1b-42ab-b5e9-2e1fa3c6605e" providerId="ADAL" clId="{F675EF65-6817-4F77-AD2E-E0FC260C720E}" dt="2023-06-04T17:03:07.864" v="36" actId="33935"/>
          <ac:spMkLst>
            <pc:docMk/>
            <pc:sldMk cId="1310685907" sldId="259"/>
            <ac:spMk id="31" creationId="{E051E2C7-DC20-4060-B695-6707A6508000}"/>
          </ac:spMkLst>
        </pc:spChg>
        <pc:spChg chg="mod ord modVis">
          <ac:chgData name="de-Jesus-Oliveira Victor-Adriel" userId="a708fc36-3c1b-42ab-b5e9-2e1fa3c6605e" providerId="ADAL" clId="{F675EF65-6817-4F77-AD2E-E0FC260C720E}" dt="2023-06-04T17:03:07.864" v="36" actId="33935"/>
          <ac:spMkLst>
            <pc:docMk/>
            <pc:sldMk cId="1310685907" sldId="259"/>
            <ac:spMk id="32" creationId="{B53E7053-BA1E-4399-9E83-539B44F36339}"/>
          </ac:spMkLst>
        </pc:spChg>
        <pc:spChg chg="mod ord modVis">
          <ac:chgData name="de-Jesus-Oliveira Victor-Adriel" userId="a708fc36-3c1b-42ab-b5e9-2e1fa3c6605e" providerId="ADAL" clId="{F675EF65-6817-4F77-AD2E-E0FC260C720E}" dt="2023-06-04T17:07:54.798" v="144" actId="33553"/>
          <ac:spMkLst>
            <pc:docMk/>
            <pc:sldMk cId="1310685907" sldId="259"/>
            <ac:spMk id="33" creationId="{5ED9E0F0-71E0-4370-A870-8E0A52A50FAA}"/>
          </ac:spMkLst>
        </pc:spChg>
        <pc:picChg chg="mod">
          <ac:chgData name="de-Jesus-Oliveira Victor-Adriel" userId="a708fc36-3c1b-42ab-b5e9-2e1fa3c6605e" providerId="ADAL" clId="{F675EF65-6817-4F77-AD2E-E0FC260C720E}" dt="2023-06-04T17:03:06.452" v="35" actId="962"/>
          <ac:picMkLst>
            <pc:docMk/>
            <pc:sldMk cId="1310685907" sldId="259"/>
            <ac:picMk id="6" creationId="{5F053061-5E30-451B-A001-0DDE4A07D110}"/>
          </ac:picMkLst>
        </pc:picChg>
      </pc:sldChg>
      <pc:sldChg chg="modSp mod">
        <pc:chgData name="de-Jesus-Oliveira Victor-Adriel" userId="a708fc36-3c1b-42ab-b5e9-2e1fa3c6605e" providerId="ADAL" clId="{F675EF65-6817-4F77-AD2E-E0FC260C720E}" dt="2023-06-04T17:08:07.355" v="145" actId="33553"/>
        <pc:sldMkLst>
          <pc:docMk/>
          <pc:sldMk cId="4091270383" sldId="260"/>
        </pc:sldMkLst>
        <pc:spChg chg="mod ord modVis">
          <ac:chgData name="de-Jesus-Oliveira Victor-Adriel" userId="a708fc36-3c1b-42ab-b5e9-2e1fa3c6605e" providerId="ADAL" clId="{F675EF65-6817-4F77-AD2E-E0FC260C720E}" dt="2023-06-04T17:05:35.566" v="89" actId="33935"/>
          <ac:spMkLst>
            <pc:docMk/>
            <pc:sldMk cId="4091270383" sldId="260"/>
            <ac:spMk id="2" creationId="{5C375986-88DB-DC33-6102-BCFFFD35BEDE}"/>
          </ac:spMkLst>
        </pc:spChg>
        <pc:spChg chg="mod ord">
          <ac:chgData name="de-Jesus-Oliveira Victor-Adriel" userId="a708fc36-3c1b-42ab-b5e9-2e1fa3c6605e" providerId="ADAL" clId="{F675EF65-6817-4F77-AD2E-E0FC260C720E}" dt="2023-06-04T17:05:32.370" v="88" actId="962"/>
          <ac:spMkLst>
            <pc:docMk/>
            <pc:sldMk cId="4091270383" sldId="260"/>
            <ac:spMk id="4" creationId="{9031E1E4-C304-4F01-BA61-8E8366E283AA}"/>
          </ac:spMkLst>
        </pc:spChg>
        <pc:spChg chg="mod ord">
          <ac:chgData name="de-Jesus-Oliveira Victor-Adriel" userId="a708fc36-3c1b-42ab-b5e9-2e1fa3c6605e" providerId="ADAL" clId="{F675EF65-6817-4F77-AD2E-E0FC260C720E}" dt="2023-06-04T17:05:32.370" v="88" actId="962"/>
          <ac:spMkLst>
            <pc:docMk/>
            <pc:sldMk cId="4091270383" sldId="260"/>
            <ac:spMk id="5" creationId="{B67031F7-8C52-4BC4-B9C5-8E70100AC0F7}"/>
          </ac:spMkLst>
        </pc:spChg>
        <pc:spChg chg="mod ord">
          <ac:chgData name="de-Jesus-Oliveira Victor-Adriel" userId="a708fc36-3c1b-42ab-b5e9-2e1fa3c6605e" providerId="ADAL" clId="{F675EF65-6817-4F77-AD2E-E0FC260C720E}" dt="2023-06-04T17:05:32.370" v="88" actId="962"/>
          <ac:spMkLst>
            <pc:docMk/>
            <pc:sldMk cId="4091270383" sldId="260"/>
            <ac:spMk id="6" creationId="{C09E96E0-270D-4E43-A18D-B50D9F3EC858}"/>
          </ac:spMkLst>
        </pc:spChg>
        <pc:spChg chg="mod">
          <ac:chgData name="de-Jesus-Oliveira Victor-Adriel" userId="a708fc36-3c1b-42ab-b5e9-2e1fa3c6605e" providerId="ADAL" clId="{F675EF65-6817-4F77-AD2E-E0FC260C720E}" dt="2023-06-04T17:05:32.370" v="88" actId="962"/>
          <ac:spMkLst>
            <pc:docMk/>
            <pc:sldMk cId="4091270383" sldId="260"/>
            <ac:spMk id="7" creationId="{9DC15F78-FF3D-4713-9A0F-8F987CF88EDB}"/>
          </ac:spMkLst>
        </pc:spChg>
        <pc:spChg chg="mod">
          <ac:chgData name="de-Jesus-Oliveira Victor-Adriel" userId="a708fc36-3c1b-42ab-b5e9-2e1fa3c6605e" providerId="ADAL" clId="{F675EF65-6817-4F77-AD2E-E0FC260C720E}" dt="2023-06-04T17:05:32.370" v="88" actId="962"/>
          <ac:spMkLst>
            <pc:docMk/>
            <pc:sldMk cId="4091270383" sldId="260"/>
            <ac:spMk id="8" creationId="{7A4221AB-8C7D-42B5-BB12-1928B4339DAD}"/>
          </ac:spMkLst>
        </pc:spChg>
        <pc:spChg chg="mod">
          <ac:chgData name="de-Jesus-Oliveira Victor-Adriel" userId="a708fc36-3c1b-42ab-b5e9-2e1fa3c6605e" providerId="ADAL" clId="{F675EF65-6817-4F77-AD2E-E0FC260C720E}" dt="2023-06-04T17:05:32.370" v="88" actId="962"/>
          <ac:spMkLst>
            <pc:docMk/>
            <pc:sldMk cId="4091270383" sldId="260"/>
            <ac:spMk id="9" creationId="{DF124154-31C6-431C-896B-FB281F72C63C}"/>
          </ac:spMkLst>
        </pc:spChg>
        <pc:spChg chg="mod ord">
          <ac:chgData name="de-Jesus-Oliveira Victor-Adriel" userId="a708fc36-3c1b-42ab-b5e9-2e1fa3c6605e" providerId="ADAL" clId="{F675EF65-6817-4F77-AD2E-E0FC260C720E}" dt="2023-06-04T17:05:32.370" v="88" actId="962"/>
          <ac:spMkLst>
            <pc:docMk/>
            <pc:sldMk cId="4091270383" sldId="260"/>
            <ac:spMk id="10" creationId="{908C70B1-C6BC-4320-89DD-D636EA3B83EE}"/>
          </ac:spMkLst>
        </pc:spChg>
        <pc:spChg chg="mod ord">
          <ac:chgData name="de-Jesus-Oliveira Victor-Adriel" userId="a708fc36-3c1b-42ab-b5e9-2e1fa3c6605e" providerId="ADAL" clId="{F675EF65-6817-4F77-AD2E-E0FC260C720E}" dt="2023-06-04T17:05:32.370" v="88" actId="962"/>
          <ac:spMkLst>
            <pc:docMk/>
            <pc:sldMk cId="4091270383" sldId="260"/>
            <ac:spMk id="11" creationId="{ADC818BB-AADD-4CB4-A352-33F361B909AC}"/>
          </ac:spMkLst>
        </pc:spChg>
        <pc:spChg chg="mod ord">
          <ac:chgData name="de-Jesus-Oliveira Victor-Adriel" userId="a708fc36-3c1b-42ab-b5e9-2e1fa3c6605e" providerId="ADAL" clId="{F675EF65-6817-4F77-AD2E-E0FC260C720E}" dt="2023-06-04T17:05:32.370" v="88" actId="962"/>
          <ac:spMkLst>
            <pc:docMk/>
            <pc:sldMk cId="4091270383" sldId="260"/>
            <ac:spMk id="12" creationId="{A0BC0C68-3404-4421-8423-F0146A1C1B87}"/>
          </ac:spMkLst>
        </pc:spChg>
        <pc:spChg chg="mod">
          <ac:chgData name="de-Jesus-Oliveira Victor-Adriel" userId="a708fc36-3c1b-42ab-b5e9-2e1fa3c6605e" providerId="ADAL" clId="{F675EF65-6817-4F77-AD2E-E0FC260C720E}" dt="2023-06-04T17:05:32.370" v="88" actId="962"/>
          <ac:spMkLst>
            <pc:docMk/>
            <pc:sldMk cId="4091270383" sldId="260"/>
            <ac:spMk id="15" creationId="{46603D6A-0AD8-4A93-851A-352A345B7962}"/>
          </ac:spMkLst>
        </pc:spChg>
        <pc:spChg chg="mod">
          <ac:chgData name="de-Jesus-Oliveira Victor-Adriel" userId="a708fc36-3c1b-42ab-b5e9-2e1fa3c6605e" providerId="ADAL" clId="{F675EF65-6817-4F77-AD2E-E0FC260C720E}" dt="2023-06-04T17:05:32.370" v="88" actId="962"/>
          <ac:spMkLst>
            <pc:docMk/>
            <pc:sldMk cId="4091270383" sldId="260"/>
            <ac:spMk id="16" creationId="{A500D747-9A2C-4EFE-9B77-BE94D402E91E}"/>
          </ac:spMkLst>
        </pc:spChg>
        <pc:spChg chg="mod ord modVis">
          <ac:chgData name="de-Jesus-Oliveira Victor-Adriel" userId="a708fc36-3c1b-42ab-b5e9-2e1fa3c6605e" providerId="ADAL" clId="{F675EF65-6817-4F77-AD2E-E0FC260C720E}" dt="2023-06-04T17:05:35.566" v="89" actId="33935"/>
          <ac:spMkLst>
            <pc:docMk/>
            <pc:sldMk cId="4091270383" sldId="260"/>
            <ac:spMk id="17" creationId="{EAB2CE85-EDAA-40CE-91A0-7CF9037A8673}"/>
          </ac:spMkLst>
        </pc:spChg>
        <pc:spChg chg="mod">
          <ac:chgData name="de-Jesus-Oliveira Victor-Adriel" userId="a708fc36-3c1b-42ab-b5e9-2e1fa3c6605e" providerId="ADAL" clId="{F675EF65-6817-4F77-AD2E-E0FC260C720E}" dt="2023-06-04T17:05:32.370" v="88" actId="962"/>
          <ac:spMkLst>
            <pc:docMk/>
            <pc:sldMk cId="4091270383" sldId="260"/>
            <ac:spMk id="18" creationId="{F7E88752-A0B8-46A0-A037-EE21803CA1C7}"/>
          </ac:spMkLst>
        </pc:spChg>
        <pc:spChg chg="mod ord modVis">
          <ac:chgData name="de-Jesus-Oliveira Victor-Adriel" userId="a708fc36-3c1b-42ab-b5e9-2e1fa3c6605e" providerId="ADAL" clId="{F675EF65-6817-4F77-AD2E-E0FC260C720E}" dt="2023-06-04T17:05:35.566" v="89" actId="33935"/>
          <ac:spMkLst>
            <pc:docMk/>
            <pc:sldMk cId="4091270383" sldId="260"/>
            <ac:spMk id="19" creationId="{77766320-C323-4F05-B79B-21F5B1A5F7A2}"/>
          </ac:spMkLst>
        </pc:spChg>
        <pc:spChg chg="mod ord modVis">
          <ac:chgData name="de-Jesus-Oliveira Victor-Adriel" userId="a708fc36-3c1b-42ab-b5e9-2e1fa3c6605e" providerId="ADAL" clId="{F675EF65-6817-4F77-AD2E-E0FC260C720E}" dt="2023-06-04T17:05:35.566" v="89" actId="33935"/>
          <ac:spMkLst>
            <pc:docMk/>
            <pc:sldMk cId="4091270383" sldId="260"/>
            <ac:spMk id="20" creationId="{B24C216A-D5C5-4BB2-8DD4-89F87B09606C}"/>
          </ac:spMkLst>
        </pc:spChg>
        <pc:spChg chg="mod ord modVis">
          <ac:chgData name="de-Jesus-Oliveira Victor-Adriel" userId="a708fc36-3c1b-42ab-b5e9-2e1fa3c6605e" providerId="ADAL" clId="{F675EF65-6817-4F77-AD2E-E0FC260C720E}" dt="2023-06-04T17:05:35.566" v="89" actId="33935"/>
          <ac:spMkLst>
            <pc:docMk/>
            <pc:sldMk cId="4091270383" sldId="260"/>
            <ac:spMk id="21" creationId="{710136DB-CD31-4F92-AD93-4D8E7954D92B}"/>
          </ac:spMkLst>
        </pc:spChg>
        <pc:spChg chg="mod ord modVis">
          <ac:chgData name="de-Jesus-Oliveira Victor-Adriel" userId="a708fc36-3c1b-42ab-b5e9-2e1fa3c6605e" providerId="ADAL" clId="{F675EF65-6817-4F77-AD2E-E0FC260C720E}" dt="2023-06-04T17:05:35.566" v="89" actId="33935"/>
          <ac:spMkLst>
            <pc:docMk/>
            <pc:sldMk cId="4091270383" sldId="260"/>
            <ac:spMk id="22" creationId="{D256D796-B065-41B3-9424-D9E087929BDC}"/>
          </ac:spMkLst>
        </pc:spChg>
        <pc:spChg chg="mod ord modVis">
          <ac:chgData name="de-Jesus-Oliveira Victor-Adriel" userId="a708fc36-3c1b-42ab-b5e9-2e1fa3c6605e" providerId="ADAL" clId="{F675EF65-6817-4F77-AD2E-E0FC260C720E}" dt="2023-06-04T17:05:35.566" v="89" actId="33935"/>
          <ac:spMkLst>
            <pc:docMk/>
            <pc:sldMk cId="4091270383" sldId="260"/>
            <ac:spMk id="23" creationId="{6F2AA65D-82EC-4378-AA41-79361034D199}"/>
          </ac:spMkLst>
        </pc:spChg>
        <pc:spChg chg="mod ord modVis">
          <ac:chgData name="de-Jesus-Oliveira Victor-Adriel" userId="a708fc36-3c1b-42ab-b5e9-2e1fa3c6605e" providerId="ADAL" clId="{F675EF65-6817-4F77-AD2E-E0FC260C720E}" dt="2023-06-04T17:05:35.566" v="89" actId="33935"/>
          <ac:spMkLst>
            <pc:docMk/>
            <pc:sldMk cId="4091270383" sldId="260"/>
            <ac:spMk id="24" creationId="{4AC4F8E2-F1E5-42CA-93A7-FB36A1F72476}"/>
          </ac:spMkLst>
        </pc:spChg>
        <pc:spChg chg="mod ord modVis">
          <ac:chgData name="de-Jesus-Oliveira Victor-Adriel" userId="a708fc36-3c1b-42ab-b5e9-2e1fa3c6605e" providerId="ADAL" clId="{F675EF65-6817-4F77-AD2E-E0FC260C720E}" dt="2023-06-04T17:05:35.566" v="89" actId="33935"/>
          <ac:spMkLst>
            <pc:docMk/>
            <pc:sldMk cId="4091270383" sldId="260"/>
            <ac:spMk id="25" creationId="{C2E880B1-4D80-4221-B780-CFBE6FE470F0}"/>
          </ac:spMkLst>
        </pc:spChg>
        <pc:spChg chg="mod ord modVis">
          <ac:chgData name="de-Jesus-Oliveira Victor-Adriel" userId="a708fc36-3c1b-42ab-b5e9-2e1fa3c6605e" providerId="ADAL" clId="{F675EF65-6817-4F77-AD2E-E0FC260C720E}" dt="2023-06-04T17:05:35.566" v="89" actId="33935"/>
          <ac:spMkLst>
            <pc:docMk/>
            <pc:sldMk cId="4091270383" sldId="260"/>
            <ac:spMk id="26" creationId="{AF3FA7B9-77CE-4CBD-8983-01F6D461E8F9}"/>
          </ac:spMkLst>
        </pc:spChg>
        <pc:spChg chg="mod ord modVis">
          <ac:chgData name="de-Jesus-Oliveira Victor-Adriel" userId="a708fc36-3c1b-42ab-b5e9-2e1fa3c6605e" providerId="ADAL" clId="{F675EF65-6817-4F77-AD2E-E0FC260C720E}" dt="2023-06-04T17:05:35.566" v="89" actId="33935"/>
          <ac:spMkLst>
            <pc:docMk/>
            <pc:sldMk cId="4091270383" sldId="260"/>
            <ac:spMk id="27" creationId="{02A36435-50C5-4438-965F-C7FE55ECC0FE}"/>
          </ac:spMkLst>
        </pc:spChg>
        <pc:spChg chg="mod ord modVis">
          <ac:chgData name="de-Jesus-Oliveira Victor-Adriel" userId="a708fc36-3c1b-42ab-b5e9-2e1fa3c6605e" providerId="ADAL" clId="{F675EF65-6817-4F77-AD2E-E0FC260C720E}" dt="2023-06-04T17:05:35.566" v="89" actId="33935"/>
          <ac:spMkLst>
            <pc:docMk/>
            <pc:sldMk cId="4091270383" sldId="260"/>
            <ac:spMk id="28" creationId="{06DF58F9-B396-413E-B575-4DB8B8D74ACB}"/>
          </ac:spMkLst>
        </pc:spChg>
        <pc:spChg chg="mod ord modVis">
          <ac:chgData name="de-Jesus-Oliveira Victor-Adriel" userId="a708fc36-3c1b-42ab-b5e9-2e1fa3c6605e" providerId="ADAL" clId="{F675EF65-6817-4F77-AD2E-E0FC260C720E}" dt="2023-06-04T17:05:35.566" v="89" actId="33935"/>
          <ac:spMkLst>
            <pc:docMk/>
            <pc:sldMk cId="4091270383" sldId="260"/>
            <ac:spMk id="29" creationId="{C4E15962-42BB-4800-B61A-1F5083B52D73}"/>
          </ac:spMkLst>
        </pc:spChg>
        <pc:spChg chg="mod ord modVis">
          <ac:chgData name="de-Jesus-Oliveira Victor-Adriel" userId="a708fc36-3c1b-42ab-b5e9-2e1fa3c6605e" providerId="ADAL" clId="{F675EF65-6817-4F77-AD2E-E0FC260C720E}" dt="2023-06-04T17:05:35.566" v="89" actId="33935"/>
          <ac:spMkLst>
            <pc:docMk/>
            <pc:sldMk cId="4091270383" sldId="260"/>
            <ac:spMk id="30" creationId="{E9DD36E4-26CB-4C0B-8B3C-4552D5FF2FE9}"/>
          </ac:spMkLst>
        </pc:spChg>
        <pc:spChg chg="mod ord modVis">
          <ac:chgData name="de-Jesus-Oliveira Victor-Adriel" userId="a708fc36-3c1b-42ab-b5e9-2e1fa3c6605e" providerId="ADAL" clId="{F675EF65-6817-4F77-AD2E-E0FC260C720E}" dt="2023-06-04T17:05:35.566" v="89" actId="33935"/>
          <ac:spMkLst>
            <pc:docMk/>
            <pc:sldMk cId="4091270383" sldId="260"/>
            <ac:spMk id="33" creationId="{0C233EFC-D749-4B5C-9BBA-CAF6FB26532D}"/>
          </ac:spMkLst>
        </pc:spChg>
        <pc:spChg chg="mod ord modVis">
          <ac:chgData name="de-Jesus-Oliveira Victor-Adriel" userId="a708fc36-3c1b-42ab-b5e9-2e1fa3c6605e" providerId="ADAL" clId="{F675EF65-6817-4F77-AD2E-E0FC260C720E}" dt="2023-06-04T17:05:35.566" v="89" actId="33935"/>
          <ac:spMkLst>
            <pc:docMk/>
            <pc:sldMk cId="4091270383" sldId="260"/>
            <ac:spMk id="34" creationId="{7D31D6E0-FA84-4BF7-8596-48C1293642A5}"/>
          </ac:spMkLst>
        </pc:spChg>
        <pc:spChg chg="mod ord modVis">
          <ac:chgData name="de-Jesus-Oliveira Victor-Adriel" userId="a708fc36-3c1b-42ab-b5e9-2e1fa3c6605e" providerId="ADAL" clId="{F675EF65-6817-4F77-AD2E-E0FC260C720E}" dt="2023-06-04T17:05:35.566" v="89" actId="33935"/>
          <ac:spMkLst>
            <pc:docMk/>
            <pc:sldMk cId="4091270383" sldId="260"/>
            <ac:spMk id="35" creationId="{38F21897-5AAA-47E6-8150-1D0699452F70}"/>
          </ac:spMkLst>
        </pc:spChg>
        <pc:spChg chg="mod ord modVis">
          <ac:chgData name="de-Jesus-Oliveira Victor-Adriel" userId="a708fc36-3c1b-42ab-b5e9-2e1fa3c6605e" providerId="ADAL" clId="{F675EF65-6817-4F77-AD2E-E0FC260C720E}" dt="2023-06-04T17:05:35.566" v="89" actId="33935"/>
          <ac:spMkLst>
            <pc:docMk/>
            <pc:sldMk cId="4091270383" sldId="260"/>
            <ac:spMk id="36" creationId="{F56F6933-ED78-47EC-B1D9-1CF1175B117F}"/>
          </ac:spMkLst>
        </pc:spChg>
        <pc:spChg chg="mod ord modVis">
          <ac:chgData name="de-Jesus-Oliveira Victor-Adriel" userId="a708fc36-3c1b-42ab-b5e9-2e1fa3c6605e" providerId="ADAL" clId="{F675EF65-6817-4F77-AD2E-E0FC260C720E}" dt="2023-06-04T17:08:07.355" v="145" actId="33553"/>
          <ac:spMkLst>
            <pc:docMk/>
            <pc:sldMk cId="4091270383" sldId="260"/>
            <ac:spMk id="37" creationId="{415077F1-516D-4AF8-9BF6-7E7CFD18D556}"/>
          </ac:spMkLst>
        </pc:spChg>
        <pc:spChg chg="mod">
          <ac:chgData name="de-Jesus-Oliveira Victor-Adriel" userId="a708fc36-3c1b-42ab-b5e9-2e1fa3c6605e" providerId="ADAL" clId="{F675EF65-6817-4F77-AD2E-E0FC260C720E}" dt="2023-06-04T17:05:32.370" v="88" actId="962"/>
          <ac:spMkLst>
            <pc:docMk/>
            <pc:sldMk cId="4091270383" sldId="260"/>
            <ac:spMk id="41" creationId="{A48DA395-912E-6370-6530-8B2D438DD75F}"/>
          </ac:spMkLst>
        </pc:spChg>
        <pc:picChg chg="mod">
          <ac:chgData name="de-Jesus-Oliveira Victor-Adriel" userId="a708fc36-3c1b-42ab-b5e9-2e1fa3c6605e" providerId="ADAL" clId="{F675EF65-6817-4F77-AD2E-E0FC260C720E}" dt="2023-06-04T17:05:32.370" v="88" actId="962"/>
          <ac:picMkLst>
            <pc:docMk/>
            <pc:sldMk cId="4091270383" sldId="260"/>
            <ac:picMk id="3" creationId="{FCAF2E9F-B930-4733-B5E4-50B6D8AFD35C}"/>
          </ac:picMkLst>
        </pc:picChg>
        <pc:picChg chg="mod ord">
          <ac:chgData name="de-Jesus-Oliveira Victor-Adriel" userId="a708fc36-3c1b-42ab-b5e9-2e1fa3c6605e" providerId="ADAL" clId="{F675EF65-6817-4F77-AD2E-E0FC260C720E}" dt="2023-06-04T17:05:32.370" v="88" actId="962"/>
          <ac:picMkLst>
            <pc:docMk/>
            <pc:sldMk cId="4091270383" sldId="260"/>
            <ac:picMk id="14" creationId="{F76A968C-DD66-454D-9559-5D9AC15CA95D}"/>
          </ac:picMkLst>
        </pc:picChg>
        <pc:picChg chg="mod">
          <ac:chgData name="de-Jesus-Oliveira Victor-Adriel" userId="a708fc36-3c1b-42ab-b5e9-2e1fa3c6605e" providerId="ADAL" clId="{F675EF65-6817-4F77-AD2E-E0FC260C720E}" dt="2023-06-04T17:05:32.370" v="88" actId="962"/>
          <ac:picMkLst>
            <pc:docMk/>
            <pc:sldMk cId="4091270383" sldId="260"/>
            <ac:picMk id="38" creationId="{9BCD2D83-0B43-4F67-83F0-73CFA1A54868}"/>
          </ac:picMkLst>
        </pc:picChg>
        <pc:picChg chg="mod">
          <ac:chgData name="de-Jesus-Oliveira Victor-Adriel" userId="a708fc36-3c1b-42ab-b5e9-2e1fa3c6605e" providerId="ADAL" clId="{F675EF65-6817-4F77-AD2E-E0FC260C720E}" dt="2023-06-04T17:05:32.370" v="88" actId="962"/>
          <ac:picMkLst>
            <pc:docMk/>
            <pc:sldMk cId="4091270383" sldId="260"/>
            <ac:picMk id="40" creationId="{DAFE9B8B-8ED1-8BC1-8CDB-FCA08A438B33}"/>
          </ac:picMkLst>
        </pc:picChg>
      </pc:sldChg>
      <pc:sldChg chg="modSp mod">
        <pc:chgData name="de-Jesus-Oliveira Victor-Adriel" userId="a708fc36-3c1b-42ab-b5e9-2e1fa3c6605e" providerId="ADAL" clId="{F675EF65-6817-4F77-AD2E-E0FC260C720E}" dt="2023-06-04T17:08:34.491" v="146" actId="33553"/>
        <pc:sldMkLst>
          <pc:docMk/>
          <pc:sldMk cId="3278654172" sldId="261"/>
        </pc:sldMkLst>
        <pc:spChg chg="mod">
          <ac:chgData name="de-Jesus-Oliveira Victor-Adriel" userId="a708fc36-3c1b-42ab-b5e9-2e1fa3c6605e" providerId="ADAL" clId="{F675EF65-6817-4F77-AD2E-E0FC260C720E}" dt="2023-06-04T17:06:45.711" v="130" actId="962"/>
          <ac:spMkLst>
            <pc:docMk/>
            <pc:sldMk cId="3278654172" sldId="261"/>
            <ac:spMk id="2" creationId="{7FCC2E15-1522-8884-CD9B-625052A97D15}"/>
          </ac:spMkLst>
        </pc:spChg>
        <pc:spChg chg="mod">
          <ac:chgData name="de-Jesus-Oliveira Victor-Adriel" userId="a708fc36-3c1b-42ab-b5e9-2e1fa3c6605e" providerId="ADAL" clId="{F675EF65-6817-4F77-AD2E-E0FC260C720E}" dt="2023-06-04T17:06:45.711" v="130" actId="962"/>
          <ac:spMkLst>
            <pc:docMk/>
            <pc:sldMk cId="3278654172" sldId="261"/>
            <ac:spMk id="4" creationId="{1266CEAC-8C35-4A0B-B3A8-BEA84DC4F645}"/>
          </ac:spMkLst>
        </pc:spChg>
        <pc:spChg chg="mod">
          <ac:chgData name="de-Jesus-Oliveira Victor-Adriel" userId="a708fc36-3c1b-42ab-b5e9-2e1fa3c6605e" providerId="ADAL" clId="{F675EF65-6817-4F77-AD2E-E0FC260C720E}" dt="2023-06-04T17:06:45.711" v="130" actId="962"/>
          <ac:spMkLst>
            <pc:docMk/>
            <pc:sldMk cId="3278654172" sldId="261"/>
            <ac:spMk id="5" creationId="{1982D56E-52A1-41C5-9E38-9AE8FC3766E1}"/>
          </ac:spMkLst>
        </pc:spChg>
        <pc:spChg chg="mod">
          <ac:chgData name="de-Jesus-Oliveira Victor-Adriel" userId="a708fc36-3c1b-42ab-b5e9-2e1fa3c6605e" providerId="ADAL" clId="{F675EF65-6817-4F77-AD2E-E0FC260C720E}" dt="2023-06-04T17:06:45.711" v="130" actId="962"/>
          <ac:spMkLst>
            <pc:docMk/>
            <pc:sldMk cId="3278654172" sldId="261"/>
            <ac:spMk id="6" creationId="{59077381-D4D2-445B-832C-258968B888BE}"/>
          </ac:spMkLst>
        </pc:spChg>
        <pc:spChg chg="mod">
          <ac:chgData name="de-Jesus-Oliveira Victor-Adriel" userId="a708fc36-3c1b-42ab-b5e9-2e1fa3c6605e" providerId="ADAL" clId="{F675EF65-6817-4F77-AD2E-E0FC260C720E}" dt="2023-06-04T17:06:45.711" v="130" actId="962"/>
          <ac:spMkLst>
            <pc:docMk/>
            <pc:sldMk cId="3278654172" sldId="261"/>
            <ac:spMk id="7" creationId="{6144BA3E-88E5-4B1B-9A08-914364AB993E}"/>
          </ac:spMkLst>
        </pc:spChg>
        <pc:spChg chg="mod">
          <ac:chgData name="de-Jesus-Oliveira Victor-Adriel" userId="a708fc36-3c1b-42ab-b5e9-2e1fa3c6605e" providerId="ADAL" clId="{F675EF65-6817-4F77-AD2E-E0FC260C720E}" dt="2023-06-04T17:06:45.711" v="130" actId="962"/>
          <ac:spMkLst>
            <pc:docMk/>
            <pc:sldMk cId="3278654172" sldId="261"/>
            <ac:spMk id="8" creationId="{E36F62F2-C52D-4BF5-A9DC-F94C474D3D98}"/>
          </ac:spMkLst>
        </pc:spChg>
        <pc:spChg chg="mod">
          <ac:chgData name="de-Jesus-Oliveira Victor-Adriel" userId="a708fc36-3c1b-42ab-b5e9-2e1fa3c6605e" providerId="ADAL" clId="{F675EF65-6817-4F77-AD2E-E0FC260C720E}" dt="2023-06-04T17:06:45.711" v="130" actId="962"/>
          <ac:spMkLst>
            <pc:docMk/>
            <pc:sldMk cId="3278654172" sldId="261"/>
            <ac:spMk id="9" creationId="{767EB8C3-E9CC-42F2-81D7-7B021A47CBE2}"/>
          </ac:spMkLst>
        </pc:spChg>
        <pc:spChg chg="mod">
          <ac:chgData name="de-Jesus-Oliveira Victor-Adriel" userId="a708fc36-3c1b-42ab-b5e9-2e1fa3c6605e" providerId="ADAL" clId="{F675EF65-6817-4F77-AD2E-E0FC260C720E}" dt="2023-06-04T17:06:45.711" v="130" actId="962"/>
          <ac:spMkLst>
            <pc:docMk/>
            <pc:sldMk cId="3278654172" sldId="261"/>
            <ac:spMk id="10" creationId="{D1DF8824-F688-4F2D-A732-3F68B65D8AAF}"/>
          </ac:spMkLst>
        </pc:spChg>
        <pc:spChg chg="mod">
          <ac:chgData name="de-Jesus-Oliveira Victor-Adriel" userId="a708fc36-3c1b-42ab-b5e9-2e1fa3c6605e" providerId="ADAL" clId="{F675EF65-6817-4F77-AD2E-E0FC260C720E}" dt="2023-06-04T17:06:45.711" v="130" actId="962"/>
          <ac:spMkLst>
            <pc:docMk/>
            <pc:sldMk cId="3278654172" sldId="261"/>
            <ac:spMk id="11" creationId="{A123F607-DE70-4AB6-A4AC-C797CE048C9D}"/>
          </ac:spMkLst>
        </pc:spChg>
        <pc:spChg chg="mod ord modVis">
          <ac:chgData name="de-Jesus-Oliveira Victor-Adriel" userId="a708fc36-3c1b-42ab-b5e9-2e1fa3c6605e" providerId="ADAL" clId="{F675EF65-6817-4F77-AD2E-E0FC260C720E}" dt="2023-06-04T17:06:46.897" v="131" actId="33935"/>
          <ac:spMkLst>
            <pc:docMk/>
            <pc:sldMk cId="3278654172" sldId="261"/>
            <ac:spMk id="12" creationId="{32370669-B1FA-4A62-883F-48DF8C3FF9DD}"/>
          </ac:spMkLst>
        </pc:spChg>
        <pc:spChg chg="mod ord modVis">
          <ac:chgData name="de-Jesus-Oliveira Victor-Adriel" userId="a708fc36-3c1b-42ab-b5e9-2e1fa3c6605e" providerId="ADAL" clId="{F675EF65-6817-4F77-AD2E-E0FC260C720E}" dt="2023-06-04T17:06:46.897" v="131" actId="33935"/>
          <ac:spMkLst>
            <pc:docMk/>
            <pc:sldMk cId="3278654172" sldId="261"/>
            <ac:spMk id="13" creationId="{8BB98DD7-138F-4280-9CFC-330A6CEB34FD}"/>
          </ac:spMkLst>
        </pc:spChg>
        <pc:spChg chg="mod ord modVis">
          <ac:chgData name="de-Jesus-Oliveira Victor-Adriel" userId="a708fc36-3c1b-42ab-b5e9-2e1fa3c6605e" providerId="ADAL" clId="{F675EF65-6817-4F77-AD2E-E0FC260C720E}" dt="2023-06-04T17:06:46.897" v="131" actId="33935"/>
          <ac:spMkLst>
            <pc:docMk/>
            <pc:sldMk cId="3278654172" sldId="261"/>
            <ac:spMk id="14" creationId="{D4234115-2013-40E2-B088-A4DB2C414824}"/>
          </ac:spMkLst>
        </pc:spChg>
        <pc:spChg chg="mod ord modVis">
          <ac:chgData name="de-Jesus-Oliveira Victor-Adriel" userId="a708fc36-3c1b-42ab-b5e9-2e1fa3c6605e" providerId="ADAL" clId="{F675EF65-6817-4F77-AD2E-E0FC260C720E}" dt="2023-06-04T17:06:46.897" v="131" actId="33935"/>
          <ac:spMkLst>
            <pc:docMk/>
            <pc:sldMk cId="3278654172" sldId="261"/>
            <ac:spMk id="15" creationId="{EA649DB5-9A6D-4AC6-832D-F734CE88E9B6}"/>
          </ac:spMkLst>
        </pc:spChg>
        <pc:spChg chg="mod ord modVis">
          <ac:chgData name="de-Jesus-Oliveira Victor-Adriel" userId="a708fc36-3c1b-42ab-b5e9-2e1fa3c6605e" providerId="ADAL" clId="{F675EF65-6817-4F77-AD2E-E0FC260C720E}" dt="2023-06-04T17:06:46.897" v="131" actId="33935"/>
          <ac:spMkLst>
            <pc:docMk/>
            <pc:sldMk cId="3278654172" sldId="261"/>
            <ac:spMk id="16" creationId="{BEE8BB84-D3D2-4AB0-8F0A-3EC00DCEC7F9}"/>
          </ac:spMkLst>
        </pc:spChg>
        <pc:spChg chg="mod ord modVis">
          <ac:chgData name="de-Jesus-Oliveira Victor-Adriel" userId="a708fc36-3c1b-42ab-b5e9-2e1fa3c6605e" providerId="ADAL" clId="{F675EF65-6817-4F77-AD2E-E0FC260C720E}" dt="2023-06-04T17:06:46.897" v="131" actId="33935"/>
          <ac:spMkLst>
            <pc:docMk/>
            <pc:sldMk cId="3278654172" sldId="261"/>
            <ac:spMk id="17" creationId="{E51EBDF6-8BE5-4025-BB97-D70CFE6BC2E0}"/>
          </ac:spMkLst>
        </pc:spChg>
        <pc:spChg chg="mod ord modVis">
          <ac:chgData name="de-Jesus-Oliveira Victor-Adriel" userId="a708fc36-3c1b-42ab-b5e9-2e1fa3c6605e" providerId="ADAL" clId="{F675EF65-6817-4F77-AD2E-E0FC260C720E}" dt="2023-06-04T17:06:46.897" v="131" actId="33935"/>
          <ac:spMkLst>
            <pc:docMk/>
            <pc:sldMk cId="3278654172" sldId="261"/>
            <ac:spMk id="18" creationId="{7B95E41A-8941-4DEA-A927-B5EA7993132F}"/>
          </ac:spMkLst>
        </pc:spChg>
        <pc:spChg chg="mod ord modVis">
          <ac:chgData name="de-Jesus-Oliveira Victor-Adriel" userId="a708fc36-3c1b-42ab-b5e9-2e1fa3c6605e" providerId="ADAL" clId="{F675EF65-6817-4F77-AD2E-E0FC260C720E}" dt="2023-06-04T17:06:46.897" v="131" actId="33935"/>
          <ac:spMkLst>
            <pc:docMk/>
            <pc:sldMk cId="3278654172" sldId="261"/>
            <ac:spMk id="19" creationId="{3FC88F93-A70E-4602-85EC-E3CC8A8816C2}"/>
          </ac:spMkLst>
        </pc:spChg>
        <pc:spChg chg="mod ord modVis">
          <ac:chgData name="de-Jesus-Oliveira Victor-Adriel" userId="a708fc36-3c1b-42ab-b5e9-2e1fa3c6605e" providerId="ADAL" clId="{F675EF65-6817-4F77-AD2E-E0FC260C720E}" dt="2023-06-04T17:06:46.897" v="131" actId="33935"/>
          <ac:spMkLst>
            <pc:docMk/>
            <pc:sldMk cId="3278654172" sldId="261"/>
            <ac:spMk id="20" creationId="{129C7494-A326-4E23-9779-668ED0B2F88D}"/>
          </ac:spMkLst>
        </pc:spChg>
        <pc:spChg chg="mod ord modVis">
          <ac:chgData name="de-Jesus-Oliveira Victor-Adriel" userId="a708fc36-3c1b-42ab-b5e9-2e1fa3c6605e" providerId="ADAL" clId="{F675EF65-6817-4F77-AD2E-E0FC260C720E}" dt="2023-06-04T17:06:46.897" v="131" actId="33935"/>
          <ac:spMkLst>
            <pc:docMk/>
            <pc:sldMk cId="3278654172" sldId="261"/>
            <ac:spMk id="21" creationId="{48B3C406-0AE1-4C65-92B6-58BD53FAFEFE}"/>
          </ac:spMkLst>
        </pc:spChg>
        <pc:spChg chg="mod ord modVis">
          <ac:chgData name="de-Jesus-Oliveira Victor-Adriel" userId="a708fc36-3c1b-42ab-b5e9-2e1fa3c6605e" providerId="ADAL" clId="{F675EF65-6817-4F77-AD2E-E0FC260C720E}" dt="2023-06-04T17:06:46.897" v="131" actId="33935"/>
          <ac:spMkLst>
            <pc:docMk/>
            <pc:sldMk cId="3278654172" sldId="261"/>
            <ac:spMk id="22" creationId="{D3B8B63F-34D3-42BA-94E3-41D4ABEDB366}"/>
          </ac:spMkLst>
        </pc:spChg>
        <pc:spChg chg="mod ord modVis">
          <ac:chgData name="de-Jesus-Oliveira Victor-Adriel" userId="a708fc36-3c1b-42ab-b5e9-2e1fa3c6605e" providerId="ADAL" clId="{F675EF65-6817-4F77-AD2E-E0FC260C720E}" dt="2023-06-04T17:06:46.897" v="131" actId="33935"/>
          <ac:spMkLst>
            <pc:docMk/>
            <pc:sldMk cId="3278654172" sldId="261"/>
            <ac:spMk id="23" creationId="{3E4DDAC6-C113-4C1A-A97E-53515C709092}"/>
          </ac:spMkLst>
        </pc:spChg>
        <pc:spChg chg="mod ord modVis">
          <ac:chgData name="de-Jesus-Oliveira Victor-Adriel" userId="a708fc36-3c1b-42ab-b5e9-2e1fa3c6605e" providerId="ADAL" clId="{F675EF65-6817-4F77-AD2E-E0FC260C720E}" dt="2023-06-04T17:06:46.897" v="131" actId="33935"/>
          <ac:spMkLst>
            <pc:docMk/>
            <pc:sldMk cId="3278654172" sldId="261"/>
            <ac:spMk id="24" creationId="{3F1A1DF7-28A2-4316-B049-D4D85C87E58F}"/>
          </ac:spMkLst>
        </pc:spChg>
        <pc:spChg chg="mod ord modVis">
          <ac:chgData name="de-Jesus-Oliveira Victor-Adriel" userId="a708fc36-3c1b-42ab-b5e9-2e1fa3c6605e" providerId="ADAL" clId="{F675EF65-6817-4F77-AD2E-E0FC260C720E}" dt="2023-06-04T17:06:46.897" v="131" actId="33935"/>
          <ac:spMkLst>
            <pc:docMk/>
            <pc:sldMk cId="3278654172" sldId="261"/>
            <ac:spMk id="25" creationId="{1FC5C205-FAA3-449C-A8FD-C52109290EC9}"/>
          </ac:spMkLst>
        </pc:spChg>
        <pc:spChg chg="mod ord modVis">
          <ac:chgData name="de-Jesus-Oliveira Victor-Adriel" userId="a708fc36-3c1b-42ab-b5e9-2e1fa3c6605e" providerId="ADAL" clId="{F675EF65-6817-4F77-AD2E-E0FC260C720E}" dt="2023-06-04T17:06:46.897" v="131" actId="33935"/>
          <ac:spMkLst>
            <pc:docMk/>
            <pc:sldMk cId="3278654172" sldId="261"/>
            <ac:spMk id="26" creationId="{7980D18C-23CA-49E9-8A03-8E31A0BE3CC9}"/>
          </ac:spMkLst>
        </pc:spChg>
        <pc:spChg chg="mod ord modVis">
          <ac:chgData name="de-Jesus-Oliveira Victor-Adriel" userId="a708fc36-3c1b-42ab-b5e9-2e1fa3c6605e" providerId="ADAL" clId="{F675EF65-6817-4F77-AD2E-E0FC260C720E}" dt="2023-06-04T17:06:46.897" v="131" actId="33935"/>
          <ac:spMkLst>
            <pc:docMk/>
            <pc:sldMk cId="3278654172" sldId="261"/>
            <ac:spMk id="27" creationId="{B40966AB-959B-4003-8750-39869662CED2}"/>
          </ac:spMkLst>
        </pc:spChg>
        <pc:spChg chg="mod">
          <ac:chgData name="de-Jesus-Oliveira Victor-Adriel" userId="a708fc36-3c1b-42ab-b5e9-2e1fa3c6605e" providerId="ADAL" clId="{F675EF65-6817-4F77-AD2E-E0FC260C720E}" dt="2023-06-04T17:06:45.711" v="130" actId="962"/>
          <ac:spMkLst>
            <pc:docMk/>
            <pc:sldMk cId="3278654172" sldId="261"/>
            <ac:spMk id="28" creationId="{35F301C2-6C4B-4E54-A4C4-140129A3CB31}"/>
          </ac:spMkLst>
        </pc:spChg>
        <pc:spChg chg="mod">
          <ac:chgData name="de-Jesus-Oliveira Victor-Adriel" userId="a708fc36-3c1b-42ab-b5e9-2e1fa3c6605e" providerId="ADAL" clId="{F675EF65-6817-4F77-AD2E-E0FC260C720E}" dt="2023-06-04T17:06:45.711" v="130" actId="962"/>
          <ac:spMkLst>
            <pc:docMk/>
            <pc:sldMk cId="3278654172" sldId="261"/>
            <ac:spMk id="29" creationId="{3452765A-BC87-4F5F-A8F4-9E439009F266}"/>
          </ac:spMkLst>
        </pc:spChg>
        <pc:spChg chg="mod">
          <ac:chgData name="de-Jesus-Oliveira Victor-Adriel" userId="a708fc36-3c1b-42ab-b5e9-2e1fa3c6605e" providerId="ADAL" clId="{F675EF65-6817-4F77-AD2E-E0FC260C720E}" dt="2023-06-04T17:06:45.711" v="130" actId="962"/>
          <ac:spMkLst>
            <pc:docMk/>
            <pc:sldMk cId="3278654172" sldId="261"/>
            <ac:spMk id="30" creationId="{FE98852C-ECBC-4A2E-8C78-8A86B11D2651}"/>
          </ac:spMkLst>
        </pc:spChg>
        <pc:spChg chg="mod ord modVis">
          <ac:chgData name="de-Jesus-Oliveira Victor-Adriel" userId="a708fc36-3c1b-42ab-b5e9-2e1fa3c6605e" providerId="ADAL" clId="{F675EF65-6817-4F77-AD2E-E0FC260C720E}" dt="2023-06-04T17:08:34.491" v="146" actId="33553"/>
          <ac:spMkLst>
            <pc:docMk/>
            <pc:sldMk cId="3278654172" sldId="261"/>
            <ac:spMk id="31" creationId="{8CD2E9CC-A9A8-4684-AAEA-4F06CFBFBCB9}"/>
          </ac:spMkLst>
        </pc:spChg>
        <pc:spChg chg="mod">
          <ac:chgData name="de-Jesus-Oliveira Victor-Adriel" userId="a708fc36-3c1b-42ab-b5e9-2e1fa3c6605e" providerId="ADAL" clId="{F675EF65-6817-4F77-AD2E-E0FC260C720E}" dt="2023-06-04T17:06:45.711" v="130" actId="962"/>
          <ac:spMkLst>
            <pc:docMk/>
            <pc:sldMk cId="3278654172" sldId="261"/>
            <ac:spMk id="32" creationId="{4D6692C8-F446-44D7-B5F5-27CC517352A5}"/>
          </ac:spMkLst>
        </pc:spChg>
        <pc:spChg chg="mod ord modVis">
          <ac:chgData name="de-Jesus-Oliveira Victor-Adriel" userId="a708fc36-3c1b-42ab-b5e9-2e1fa3c6605e" providerId="ADAL" clId="{F675EF65-6817-4F77-AD2E-E0FC260C720E}" dt="2023-06-04T17:06:46.897" v="131" actId="33935"/>
          <ac:spMkLst>
            <pc:docMk/>
            <pc:sldMk cId="3278654172" sldId="261"/>
            <ac:spMk id="33" creationId="{02D2558D-A546-4B9A-B699-6F833DB4FCB4}"/>
          </ac:spMkLst>
        </pc:spChg>
        <pc:spChg chg="mod ord modVis">
          <ac:chgData name="de-Jesus-Oliveira Victor-Adriel" userId="a708fc36-3c1b-42ab-b5e9-2e1fa3c6605e" providerId="ADAL" clId="{F675EF65-6817-4F77-AD2E-E0FC260C720E}" dt="2023-06-04T17:06:46.897" v="131" actId="33935"/>
          <ac:spMkLst>
            <pc:docMk/>
            <pc:sldMk cId="3278654172" sldId="261"/>
            <ac:spMk id="34" creationId="{36F85E33-BBCD-4F7A-8FA6-A89CDCBD5801}"/>
          </ac:spMkLst>
        </pc:spChg>
        <pc:spChg chg="mod">
          <ac:chgData name="de-Jesus-Oliveira Victor-Adriel" userId="a708fc36-3c1b-42ab-b5e9-2e1fa3c6605e" providerId="ADAL" clId="{F675EF65-6817-4F77-AD2E-E0FC260C720E}" dt="2023-06-04T17:06:45.711" v="130" actId="962"/>
          <ac:spMkLst>
            <pc:docMk/>
            <pc:sldMk cId="3278654172" sldId="261"/>
            <ac:spMk id="35" creationId="{C3E02E20-DC1A-4BD8-8843-01A92DC2069C}"/>
          </ac:spMkLst>
        </pc:spChg>
        <pc:spChg chg="mod">
          <ac:chgData name="de-Jesus-Oliveira Victor-Adriel" userId="a708fc36-3c1b-42ab-b5e9-2e1fa3c6605e" providerId="ADAL" clId="{F675EF65-6817-4F77-AD2E-E0FC260C720E}" dt="2023-06-04T17:06:45.711" v="130" actId="962"/>
          <ac:spMkLst>
            <pc:docMk/>
            <pc:sldMk cId="3278654172" sldId="261"/>
            <ac:spMk id="36" creationId="{8FD647CD-B233-45DE-88FC-7B235F56923F}"/>
          </ac:spMkLst>
        </pc:spChg>
        <pc:spChg chg="mod">
          <ac:chgData name="de-Jesus-Oliveira Victor-Adriel" userId="a708fc36-3c1b-42ab-b5e9-2e1fa3c6605e" providerId="ADAL" clId="{F675EF65-6817-4F77-AD2E-E0FC260C720E}" dt="2023-06-04T17:06:45.711" v="130" actId="962"/>
          <ac:spMkLst>
            <pc:docMk/>
            <pc:sldMk cId="3278654172" sldId="261"/>
            <ac:spMk id="37" creationId="{85A89FA2-E7B2-44F9-6DC5-5CAA9E84DBC8}"/>
          </ac:spMkLst>
        </pc:spChg>
        <pc:spChg chg="mod ord modVis">
          <ac:chgData name="de-Jesus-Oliveira Victor-Adriel" userId="a708fc36-3c1b-42ab-b5e9-2e1fa3c6605e" providerId="ADAL" clId="{F675EF65-6817-4F77-AD2E-E0FC260C720E}" dt="2023-06-04T17:06:46.897" v="131" actId="33935"/>
          <ac:spMkLst>
            <pc:docMk/>
            <pc:sldMk cId="3278654172" sldId="261"/>
            <ac:spMk id="38" creationId="{959D1586-3ECF-447C-C1EA-2D9F21A8411A}"/>
          </ac:spMkLst>
        </pc:spChg>
        <pc:picChg chg="mod">
          <ac:chgData name="de-Jesus-Oliveira Victor-Adriel" userId="a708fc36-3c1b-42ab-b5e9-2e1fa3c6605e" providerId="ADAL" clId="{F675EF65-6817-4F77-AD2E-E0FC260C720E}" dt="2023-06-04T17:06:45.711" v="130" actId="962"/>
          <ac:picMkLst>
            <pc:docMk/>
            <pc:sldMk cId="3278654172" sldId="261"/>
            <ac:picMk id="3" creationId="{B42942D1-D67B-4EE3-B583-46158F493CC8}"/>
          </ac:picMkLst>
        </pc:picChg>
      </pc:sldChg>
      <pc:sldChg chg="modSp mod">
        <pc:chgData name="de-Jesus-Oliveira Victor-Adriel" userId="a708fc36-3c1b-42ab-b5e9-2e1fa3c6605e" providerId="ADAL" clId="{F675EF65-6817-4F77-AD2E-E0FC260C720E}" dt="2023-06-04T17:08:40.148" v="147" actId="33553"/>
        <pc:sldMkLst>
          <pc:docMk/>
          <pc:sldMk cId="631229544" sldId="262"/>
        </pc:sldMkLst>
        <pc:spChg chg="ord">
          <ac:chgData name="de-Jesus-Oliveira Victor-Adriel" userId="a708fc36-3c1b-42ab-b5e9-2e1fa3c6605e" providerId="ADAL" clId="{F675EF65-6817-4F77-AD2E-E0FC260C720E}" dt="2023-06-04T17:06:54.596" v="132" actId="166"/>
          <ac:spMkLst>
            <pc:docMk/>
            <pc:sldMk cId="631229544" sldId="262"/>
            <ac:spMk id="2" creationId="{3340E1A2-EB78-C6AD-38A2-95FDC616A5BE}"/>
          </ac:spMkLst>
        </pc:spChg>
        <pc:spChg chg="mod">
          <ac:chgData name="de-Jesus-Oliveira Victor-Adriel" userId="a708fc36-3c1b-42ab-b5e9-2e1fa3c6605e" providerId="ADAL" clId="{F675EF65-6817-4F77-AD2E-E0FC260C720E}" dt="2023-06-04T17:07:25.048" v="142" actId="962"/>
          <ac:spMkLst>
            <pc:docMk/>
            <pc:sldMk cId="631229544" sldId="262"/>
            <ac:spMk id="4" creationId="{18BF69B6-CC77-4407-9583-DAB155BEB2E8}"/>
          </ac:spMkLst>
        </pc:spChg>
        <pc:spChg chg="mod">
          <ac:chgData name="de-Jesus-Oliveira Victor-Adriel" userId="a708fc36-3c1b-42ab-b5e9-2e1fa3c6605e" providerId="ADAL" clId="{F675EF65-6817-4F77-AD2E-E0FC260C720E}" dt="2023-06-04T17:07:25.048" v="142" actId="962"/>
          <ac:spMkLst>
            <pc:docMk/>
            <pc:sldMk cId="631229544" sldId="262"/>
            <ac:spMk id="5" creationId="{35A35FD0-A55E-40A1-BF07-64653A3272E6}"/>
          </ac:spMkLst>
        </pc:spChg>
        <pc:spChg chg="mod">
          <ac:chgData name="de-Jesus-Oliveira Victor-Adriel" userId="a708fc36-3c1b-42ab-b5e9-2e1fa3c6605e" providerId="ADAL" clId="{F675EF65-6817-4F77-AD2E-E0FC260C720E}" dt="2023-06-04T17:07:25.048" v="142" actId="962"/>
          <ac:spMkLst>
            <pc:docMk/>
            <pc:sldMk cId="631229544" sldId="262"/>
            <ac:spMk id="6" creationId="{D4EE5FB8-5C56-44E1-AA80-669D67DFE7B8}"/>
          </ac:spMkLst>
        </pc:spChg>
        <pc:spChg chg="mod">
          <ac:chgData name="de-Jesus-Oliveira Victor-Adriel" userId="a708fc36-3c1b-42ab-b5e9-2e1fa3c6605e" providerId="ADAL" clId="{F675EF65-6817-4F77-AD2E-E0FC260C720E}" dt="2023-06-04T17:07:25.048" v="142" actId="962"/>
          <ac:spMkLst>
            <pc:docMk/>
            <pc:sldMk cId="631229544" sldId="262"/>
            <ac:spMk id="7" creationId="{40C67BAC-4C76-4AEB-8ECF-8BA259B8DBA9}"/>
          </ac:spMkLst>
        </pc:spChg>
        <pc:spChg chg="mod">
          <ac:chgData name="de-Jesus-Oliveira Victor-Adriel" userId="a708fc36-3c1b-42ab-b5e9-2e1fa3c6605e" providerId="ADAL" clId="{F675EF65-6817-4F77-AD2E-E0FC260C720E}" dt="2023-06-04T17:07:25.048" v="142" actId="962"/>
          <ac:spMkLst>
            <pc:docMk/>
            <pc:sldMk cId="631229544" sldId="262"/>
            <ac:spMk id="8" creationId="{8F7BB68B-4EA1-453C-81FF-328783FC13FF}"/>
          </ac:spMkLst>
        </pc:spChg>
        <pc:spChg chg="mod">
          <ac:chgData name="de-Jesus-Oliveira Victor-Adriel" userId="a708fc36-3c1b-42ab-b5e9-2e1fa3c6605e" providerId="ADAL" clId="{F675EF65-6817-4F77-AD2E-E0FC260C720E}" dt="2023-06-04T17:07:25.048" v="142" actId="962"/>
          <ac:spMkLst>
            <pc:docMk/>
            <pc:sldMk cId="631229544" sldId="262"/>
            <ac:spMk id="9" creationId="{1D5CFDC9-2DA5-4C79-A306-63C77D5FB1C0}"/>
          </ac:spMkLst>
        </pc:spChg>
        <pc:spChg chg="mod">
          <ac:chgData name="de-Jesus-Oliveira Victor-Adriel" userId="a708fc36-3c1b-42ab-b5e9-2e1fa3c6605e" providerId="ADAL" clId="{F675EF65-6817-4F77-AD2E-E0FC260C720E}" dt="2023-06-04T17:07:25.048" v="142" actId="962"/>
          <ac:spMkLst>
            <pc:docMk/>
            <pc:sldMk cId="631229544" sldId="262"/>
            <ac:spMk id="10" creationId="{2F2BAE84-6669-487D-9AFB-6B798F617EED}"/>
          </ac:spMkLst>
        </pc:spChg>
        <pc:spChg chg="mod">
          <ac:chgData name="de-Jesus-Oliveira Victor-Adriel" userId="a708fc36-3c1b-42ab-b5e9-2e1fa3c6605e" providerId="ADAL" clId="{F675EF65-6817-4F77-AD2E-E0FC260C720E}" dt="2023-06-04T17:07:25.048" v="142" actId="962"/>
          <ac:spMkLst>
            <pc:docMk/>
            <pc:sldMk cId="631229544" sldId="262"/>
            <ac:spMk id="11" creationId="{7C571028-DEB5-4A49-8D2B-222F52D8F4AA}"/>
          </ac:spMkLst>
        </pc:spChg>
        <pc:spChg chg="mod">
          <ac:chgData name="de-Jesus-Oliveira Victor-Adriel" userId="a708fc36-3c1b-42ab-b5e9-2e1fa3c6605e" providerId="ADAL" clId="{F675EF65-6817-4F77-AD2E-E0FC260C720E}" dt="2023-06-04T17:07:25.048" v="142" actId="962"/>
          <ac:spMkLst>
            <pc:docMk/>
            <pc:sldMk cId="631229544" sldId="262"/>
            <ac:spMk id="12" creationId="{04D2C42B-317B-4A88-BF61-7B3A3B5CD6CF}"/>
          </ac:spMkLst>
        </pc:spChg>
        <pc:spChg chg="ord">
          <ac:chgData name="de-Jesus-Oliveira Victor-Adriel" userId="a708fc36-3c1b-42ab-b5e9-2e1fa3c6605e" providerId="ADAL" clId="{F675EF65-6817-4F77-AD2E-E0FC260C720E}" dt="2023-06-04T17:07:06.594" v="139" actId="166"/>
          <ac:spMkLst>
            <pc:docMk/>
            <pc:sldMk cId="631229544" sldId="262"/>
            <ac:spMk id="13" creationId="{E1ECB7B7-F29F-493A-BB38-7F8FC8A9A902}"/>
          </ac:spMkLst>
        </pc:spChg>
        <pc:spChg chg="ord">
          <ac:chgData name="de-Jesus-Oliveira Victor-Adriel" userId="a708fc36-3c1b-42ab-b5e9-2e1fa3c6605e" providerId="ADAL" clId="{F675EF65-6817-4F77-AD2E-E0FC260C720E}" dt="2023-06-04T17:07:08.854" v="140" actId="166"/>
          <ac:spMkLst>
            <pc:docMk/>
            <pc:sldMk cId="631229544" sldId="262"/>
            <ac:spMk id="14" creationId="{2DAAE9F6-16BF-4F91-98F1-1C37AD2DC0A9}"/>
          </ac:spMkLst>
        </pc:spChg>
        <pc:spChg chg="mod ord">
          <ac:chgData name="de-Jesus-Oliveira Victor-Adriel" userId="a708fc36-3c1b-42ab-b5e9-2e1fa3c6605e" providerId="ADAL" clId="{F675EF65-6817-4F77-AD2E-E0FC260C720E}" dt="2023-06-04T17:08:40.148" v="147" actId="33553"/>
          <ac:spMkLst>
            <pc:docMk/>
            <pc:sldMk cId="631229544" sldId="262"/>
            <ac:spMk id="17" creationId="{56D88109-B603-48E2-8692-411A6C1C9FAF}"/>
          </ac:spMkLst>
        </pc:spChg>
        <pc:spChg chg="ord">
          <ac:chgData name="de-Jesus-Oliveira Victor-Adriel" userId="a708fc36-3c1b-42ab-b5e9-2e1fa3c6605e" providerId="ADAL" clId="{F675EF65-6817-4F77-AD2E-E0FC260C720E}" dt="2023-06-04T17:06:56.127" v="133" actId="166"/>
          <ac:spMkLst>
            <pc:docMk/>
            <pc:sldMk cId="631229544" sldId="262"/>
            <ac:spMk id="18" creationId="{1A1AEC66-48A3-4E75-8540-E5458E8C506E}"/>
          </ac:spMkLst>
        </pc:spChg>
        <pc:spChg chg="ord">
          <ac:chgData name="de-Jesus-Oliveira Victor-Adriel" userId="a708fc36-3c1b-42ab-b5e9-2e1fa3c6605e" providerId="ADAL" clId="{F675EF65-6817-4F77-AD2E-E0FC260C720E}" dt="2023-06-04T17:06:57.561" v="134" actId="166"/>
          <ac:spMkLst>
            <pc:docMk/>
            <pc:sldMk cId="631229544" sldId="262"/>
            <ac:spMk id="19" creationId="{25F6593C-30FB-4E0F-A4A8-6328236749DF}"/>
          </ac:spMkLst>
        </pc:spChg>
        <pc:spChg chg="ord">
          <ac:chgData name="de-Jesus-Oliveira Victor-Adriel" userId="a708fc36-3c1b-42ab-b5e9-2e1fa3c6605e" providerId="ADAL" clId="{F675EF65-6817-4F77-AD2E-E0FC260C720E}" dt="2023-06-04T17:06:59.200" v="135" actId="166"/>
          <ac:spMkLst>
            <pc:docMk/>
            <pc:sldMk cId="631229544" sldId="262"/>
            <ac:spMk id="20" creationId="{FC54AE24-C016-4DAE-B844-F934967B2CF5}"/>
          </ac:spMkLst>
        </pc:spChg>
        <pc:spChg chg="ord">
          <ac:chgData name="de-Jesus-Oliveira Victor-Adriel" userId="a708fc36-3c1b-42ab-b5e9-2e1fa3c6605e" providerId="ADAL" clId="{F675EF65-6817-4F77-AD2E-E0FC260C720E}" dt="2023-06-04T17:07:01.001" v="136" actId="166"/>
          <ac:spMkLst>
            <pc:docMk/>
            <pc:sldMk cId="631229544" sldId="262"/>
            <ac:spMk id="24" creationId="{7D6A16E5-9806-44E5-ADFB-CC665404A1F5}"/>
          </ac:spMkLst>
        </pc:spChg>
        <pc:spChg chg="ord">
          <ac:chgData name="de-Jesus-Oliveira Victor-Adriel" userId="a708fc36-3c1b-42ab-b5e9-2e1fa3c6605e" providerId="ADAL" clId="{F675EF65-6817-4F77-AD2E-E0FC260C720E}" dt="2023-06-04T17:07:05.105" v="138" actId="166"/>
          <ac:spMkLst>
            <pc:docMk/>
            <pc:sldMk cId="631229544" sldId="262"/>
            <ac:spMk id="25" creationId="{488CBF92-B5A5-499F-B0F3-7771BAEA6C2E}"/>
          </ac:spMkLst>
        </pc:spChg>
        <pc:spChg chg="ord">
          <ac:chgData name="de-Jesus-Oliveira Victor-Adriel" userId="a708fc36-3c1b-42ab-b5e9-2e1fa3c6605e" providerId="ADAL" clId="{F675EF65-6817-4F77-AD2E-E0FC260C720E}" dt="2023-06-04T17:07:02.727" v="137" actId="166"/>
          <ac:spMkLst>
            <pc:docMk/>
            <pc:sldMk cId="631229544" sldId="262"/>
            <ac:spMk id="27" creationId="{EA2DEE02-A743-48AC-A52B-B894BDBC4624}"/>
          </ac:spMkLst>
        </pc:spChg>
        <pc:picChg chg="mod">
          <ac:chgData name="de-Jesus-Oliveira Victor-Adriel" userId="a708fc36-3c1b-42ab-b5e9-2e1fa3c6605e" providerId="ADAL" clId="{F675EF65-6817-4F77-AD2E-E0FC260C720E}" dt="2023-06-04T17:07:25.048" v="142" actId="962"/>
          <ac:picMkLst>
            <pc:docMk/>
            <pc:sldMk cId="631229544" sldId="262"/>
            <ac:picMk id="16" creationId="{89D102F6-0BB4-47CD-9233-3C556C89C8F1}"/>
          </ac:picMkLst>
        </pc:picChg>
        <pc:picChg chg="mod">
          <ac:chgData name="de-Jesus-Oliveira Victor-Adriel" userId="a708fc36-3c1b-42ab-b5e9-2e1fa3c6605e" providerId="ADAL" clId="{F675EF65-6817-4F77-AD2E-E0FC260C720E}" dt="2023-06-04T17:07:25.048" v="142" actId="962"/>
          <ac:picMkLst>
            <pc:docMk/>
            <pc:sldMk cId="631229544" sldId="262"/>
            <ac:picMk id="22" creationId="{E7032948-9687-4D75-A4CA-4BE6746CB549}"/>
          </ac:picMkLst>
        </pc:picChg>
        <pc:picChg chg="mod">
          <ac:chgData name="de-Jesus-Oliveira Victor-Adriel" userId="a708fc36-3c1b-42ab-b5e9-2e1fa3c6605e" providerId="ADAL" clId="{F675EF65-6817-4F77-AD2E-E0FC260C720E}" dt="2023-06-04T17:07:25.048" v="142" actId="962"/>
          <ac:picMkLst>
            <pc:docMk/>
            <pc:sldMk cId="631229544" sldId="262"/>
            <ac:picMk id="23" creationId="{710D30BE-E79C-4E59-BEC8-9F38CEDDE9A2}"/>
          </ac:picMkLst>
        </pc:picChg>
        <pc:picChg chg="mod">
          <ac:chgData name="de-Jesus-Oliveira Victor-Adriel" userId="a708fc36-3c1b-42ab-b5e9-2e1fa3c6605e" providerId="ADAL" clId="{F675EF65-6817-4F77-AD2E-E0FC260C720E}" dt="2023-06-04T17:07:25.048" v="142" actId="962"/>
          <ac:picMkLst>
            <pc:docMk/>
            <pc:sldMk cId="631229544" sldId="262"/>
            <ac:picMk id="26" creationId="{A0E1ACAB-FAE3-49DF-828D-33602DAB4CED}"/>
          </ac:picMkLst>
        </pc:picChg>
        <pc:picChg chg="mod">
          <ac:chgData name="de-Jesus-Oliveira Victor-Adriel" userId="a708fc36-3c1b-42ab-b5e9-2e1fa3c6605e" providerId="ADAL" clId="{F675EF65-6817-4F77-AD2E-E0FC260C720E}" dt="2023-06-04T17:07:25.048" v="142" actId="962"/>
          <ac:picMkLst>
            <pc:docMk/>
            <pc:sldMk cId="631229544" sldId="262"/>
            <ac:picMk id="29" creationId="{374A380C-D98A-8814-B18D-1671AE8E6C62}"/>
          </ac:picMkLst>
        </pc:picChg>
        <pc:picChg chg="mod">
          <ac:chgData name="de-Jesus-Oliveira Victor-Adriel" userId="a708fc36-3c1b-42ab-b5e9-2e1fa3c6605e" providerId="ADAL" clId="{F675EF65-6817-4F77-AD2E-E0FC260C720E}" dt="2023-06-04T17:07:25.048" v="142" actId="962"/>
          <ac:picMkLst>
            <pc:docMk/>
            <pc:sldMk cId="631229544" sldId="262"/>
            <ac:picMk id="31" creationId="{869CE862-9165-338E-CE96-9F123D77AB36}"/>
          </ac:picMkLst>
        </pc:picChg>
      </pc:sldChg>
      <pc:sldChg chg="del">
        <pc:chgData name="de-Jesus-Oliveira Victor-Adriel" userId="a708fc36-3c1b-42ab-b5e9-2e1fa3c6605e" providerId="ADAL" clId="{F675EF65-6817-4F77-AD2E-E0FC260C720E}" dt="2023-06-04T17:01:18.487" v="2" actId="47"/>
        <pc:sldMkLst>
          <pc:docMk/>
          <pc:sldMk cId="1717017816" sldId="266"/>
        </pc:sldMkLst>
      </pc:sldChg>
      <pc:sldChg chg="modSp mod">
        <pc:chgData name="de-Jesus-Oliveira Victor-Adriel" userId="a708fc36-3c1b-42ab-b5e9-2e1fa3c6605e" providerId="ADAL" clId="{F675EF65-6817-4F77-AD2E-E0FC260C720E}" dt="2023-06-04T17:07:49.300" v="143" actId="33553"/>
        <pc:sldMkLst>
          <pc:docMk/>
          <pc:sldMk cId="4264380333" sldId="267"/>
        </pc:sldMkLst>
        <pc:spChg chg="mod">
          <ac:chgData name="de-Jesus-Oliveira Victor-Adriel" userId="a708fc36-3c1b-42ab-b5e9-2e1fa3c6605e" providerId="ADAL" clId="{F675EF65-6817-4F77-AD2E-E0FC260C720E}" dt="2023-06-04T17:07:49.300" v="143" actId="33553"/>
          <ac:spMkLst>
            <pc:docMk/>
            <pc:sldMk cId="4264380333" sldId="267"/>
            <ac:spMk id="3" creationId="{BDA6C568-2680-C07A-AA32-B904AD749A02}"/>
          </ac:spMkLst>
        </pc:spChg>
        <pc:picChg chg="mod">
          <ac:chgData name="de-Jesus-Oliveira Victor-Adriel" userId="a708fc36-3c1b-42ab-b5e9-2e1fa3c6605e" providerId="ADAL" clId="{F675EF65-6817-4F77-AD2E-E0FC260C720E}" dt="2023-06-04T17:01:32.126" v="4" actId="962"/>
          <ac:picMkLst>
            <pc:docMk/>
            <pc:sldMk cId="4264380333" sldId="267"/>
            <ac:picMk id="4" creationId="{2EB10971-A7A0-4F60-8D4A-4B8950F4D157}"/>
          </ac:picMkLst>
        </pc:picChg>
        <pc:picChg chg="mod">
          <ac:chgData name="de-Jesus-Oliveira Victor-Adriel" userId="a708fc36-3c1b-42ab-b5e9-2e1fa3c6605e" providerId="ADAL" clId="{F675EF65-6817-4F77-AD2E-E0FC260C720E}" dt="2023-06-04T17:01:32.126" v="4" actId="962"/>
          <ac:picMkLst>
            <pc:docMk/>
            <pc:sldMk cId="4264380333" sldId="267"/>
            <ac:picMk id="5" creationId="{F8136627-41BD-0C39-3A96-9058C1BB7C3E}"/>
          </ac:picMkLst>
        </pc:picChg>
      </pc:sldChg>
      <pc:sldChg chg="modSp mod">
        <pc:chgData name="de-Jesus-Oliveira Victor-Adriel" userId="a708fc36-3c1b-42ab-b5e9-2e1fa3c6605e" providerId="ADAL" clId="{F675EF65-6817-4F77-AD2E-E0FC260C720E}" dt="2023-06-04T17:08:42.829" v="148" actId="33553"/>
        <pc:sldMkLst>
          <pc:docMk/>
          <pc:sldMk cId="171183961" sldId="268"/>
        </pc:sldMkLst>
        <pc:spChg chg="mod">
          <ac:chgData name="de-Jesus-Oliveira Victor-Adriel" userId="a708fc36-3c1b-42ab-b5e9-2e1fa3c6605e" providerId="ADAL" clId="{F675EF65-6817-4F77-AD2E-E0FC260C720E}" dt="2023-06-04T17:08:42.829" v="148" actId="33553"/>
          <ac:spMkLst>
            <pc:docMk/>
            <pc:sldMk cId="171183961" sldId="268"/>
            <ac:spMk id="3" creationId="{998A8265-D729-21A4-BD6E-B440BAEF8B72}"/>
          </ac:spMkLst>
        </pc:spChg>
      </pc:sldChg>
      <pc:sldChg chg="modSp add mod setBg">
        <pc:chgData name="de-Jesus-Oliveira Victor-Adriel" userId="a708fc36-3c1b-42ab-b5e9-2e1fa3c6605e" providerId="ADAL" clId="{F675EF65-6817-4F77-AD2E-E0FC260C720E}" dt="2023-06-04T17:01:23.626" v="3"/>
        <pc:sldMkLst>
          <pc:docMk/>
          <pc:sldMk cId="313680254" sldId="285"/>
        </pc:sldMkLst>
        <pc:spChg chg="mod">
          <ac:chgData name="de-Jesus-Oliveira Victor-Adriel" userId="a708fc36-3c1b-42ab-b5e9-2e1fa3c6605e" providerId="ADAL" clId="{F675EF65-6817-4F77-AD2E-E0FC260C720E}" dt="2023-06-04T17:01:16.883" v="1"/>
          <ac:spMkLst>
            <pc:docMk/>
            <pc:sldMk cId="313680254" sldId="285"/>
            <ac:spMk id="4" creationId="{82B15DD6-0713-4687-9E23-12B35F8AE7CE}"/>
          </ac:spMkLst>
        </pc:spChg>
      </pc:sldChg>
    </pc:docChg>
  </pc:docChgLst>
  <pc:docChgLst>
    <pc:chgData name="de-Jesus-Oliveira Victor-Adriel" userId="a708fc36-3c1b-42ab-b5e9-2e1fa3c6605e" providerId="ADAL" clId="{687A52B7-4CED-4158-8DDA-6678CF1B2D9B}"/>
    <pc:docChg chg="modSld">
      <pc:chgData name="de-Jesus-Oliveira Victor-Adriel" userId="a708fc36-3c1b-42ab-b5e9-2e1fa3c6605e" providerId="ADAL" clId="{687A52B7-4CED-4158-8DDA-6678CF1B2D9B}" dt="2024-05-14T15:06:09.627" v="57" actId="20577"/>
      <pc:docMkLst>
        <pc:docMk/>
      </pc:docMkLst>
      <pc:sldChg chg="modSp mod">
        <pc:chgData name="de-Jesus-Oliveira Victor-Adriel" userId="a708fc36-3c1b-42ab-b5e9-2e1fa3c6605e" providerId="ADAL" clId="{687A52B7-4CED-4158-8DDA-6678CF1B2D9B}" dt="2024-05-14T15:05:23.429" v="53" actId="20577"/>
        <pc:sldMkLst>
          <pc:docMk/>
          <pc:sldMk cId="1310685907" sldId="259"/>
        </pc:sldMkLst>
        <pc:spChg chg="mod">
          <ac:chgData name="de-Jesus-Oliveira Victor-Adriel" userId="a708fc36-3c1b-42ab-b5e9-2e1fa3c6605e" providerId="ADAL" clId="{687A52B7-4CED-4158-8DDA-6678CF1B2D9B}" dt="2024-05-14T15:04:44.767" v="21" actId="1035"/>
          <ac:spMkLst>
            <pc:docMk/>
            <pc:sldMk cId="1310685907" sldId="259"/>
            <ac:spMk id="30" creationId="{1C881E28-81CC-43CA-B8EA-1F672F1D4615}"/>
          </ac:spMkLst>
        </pc:spChg>
        <pc:spChg chg="mod">
          <ac:chgData name="de-Jesus-Oliveira Victor-Adriel" userId="a708fc36-3c1b-42ab-b5e9-2e1fa3c6605e" providerId="ADAL" clId="{687A52B7-4CED-4158-8DDA-6678CF1B2D9B}" dt="2024-05-14T15:05:08.387" v="45" actId="20577"/>
          <ac:spMkLst>
            <pc:docMk/>
            <pc:sldMk cId="1310685907" sldId="259"/>
            <ac:spMk id="32" creationId="{B53E7053-BA1E-4399-9E83-539B44F36339}"/>
          </ac:spMkLst>
        </pc:spChg>
        <pc:spChg chg="mod">
          <ac:chgData name="de-Jesus-Oliveira Victor-Adriel" userId="a708fc36-3c1b-42ab-b5e9-2e1fa3c6605e" providerId="ADAL" clId="{687A52B7-4CED-4158-8DDA-6678CF1B2D9B}" dt="2024-05-14T15:05:23.429" v="53" actId="20577"/>
          <ac:spMkLst>
            <pc:docMk/>
            <pc:sldMk cId="1310685907" sldId="259"/>
            <ac:spMk id="33" creationId="{5ED9E0F0-71E0-4370-A870-8E0A52A50FAA}"/>
          </ac:spMkLst>
        </pc:spChg>
      </pc:sldChg>
      <pc:sldChg chg="modSp mod">
        <pc:chgData name="de-Jesus-Oliveira Victor-Adriel" userId="a708fc36-3c1b-42ab-b5e9-2e1fa3c6605e" providerId="ADAL" clId="{687A52B7-4CED-4158-8DDA-6678CF1B2D9B}" dt="2024-05-14T15:06:09.627" v="57" actId="20577"/>
        <pc:sldMkLst>
          <pc:docMk/>
          <pc:sldMk cId="631229544" sldId="262"/>
        </pc:sldMkLst>
        <pc:spChg chg="mod">
          <ac:chgData name="de-Jesus-Oliveira Victor-Adriel" userId="a708fc36-3c1b-42ab-b5e9-2e1fa3c6605e" providerId="ADAL" clId="{687A52B7-4CED-4158-8DDA-6678CF1B2D9B}" dt="2024-05-14T15:06:09.627" v="57" actId="20577"/>
          <ac:spMkLst>
            <pc:docMk/>
            <pc:sldMk cId="631229544" sldId="262"/>
            <ac:spMk id="13" creationId="{E1ECB7B7-F29F-493A-BB38-7F8FC8A9A902}"/>
          </ac:spMkLst>
        </pc:spChg>
        <pc:spChg chg="mod">
          <ac:chgData name="de-Jesus-Oliveira Victor-Adriel" userId="a708fc36-3c1b-42ab-b5e9-2e1fa3c6605e" providerId="ADAL" clId="{687A52B7-4CED-4158-8DDA-6678CF1B2D9B}" dt="2024-05-14T15:05:55.892" v="55" actId="20577"/>
          <ac:spMkLst>
            <pc:docMk/>
            <pc:sldMk cId="631229544" sldId="262"/>
            <ac:spMk id="27" creationId="{EA2DEE02-A743-48AC-A52B-B894BDBC4624}"/>
          </ac:spMkLst>
        </pc:spChg>
      </pc:sldChg>
    </pc:docChg>
  </pc:docChgLst>
  <pc:docChgLst>
    <pc:chgData name="de-Jesus-Oliveira Victor-Adriel" userId="a708fc36-3c1b-42ab-b5e9-2e1fa3c6605e" providerId="ADAL" clId="{C3102A66-FEB7-4E5E-94EB-72E767E72DC6}"/>
    <pc:docChg chg="undo custSel modSld">
      <pc:chgData name="de-Jesus-Oliveira Victor-Adriel" userId="a708fc36-3c1b-42ab-b5e9-2e1fa3c6605e" providerId="ADAL" clId="{C3102A66-FEB7-4E5E-94EB-72E767E72DC6}" dt="2023-02-18T02:26:44.098" v="10"/>
      <pc:docMkLst>
        <pc:docMk/>
      </pc:docMkLst>
      <pc:sldChg chg="addSp modSp mod">
        <pc:chgData name="de-Jesus-Oliveira Victor-Adriel" userId="a708fc36-3c1b-42ab-b5e9-2e1fa3c6605e" providerId="ADAL" clId="{C3102A66-FEB7-4E5E-94EB-72E767E72DC6}" dt="2023-02-18T02:26:34.298" v="7"/>
        <pc:sldMkLst>
          <pc:docMk/>
          <pc:sldMk cId="1310685907" sldId="259"/>
        </pc:sldMkLst>
        <pc:spChg chg="add mod">
          <ac:chgData name="de-Jesus-Oliveira Victor-Adriel" userId="a708fc36-3c1b-42ab-b5e9-2e1fa3c6605e" providerId="ADAL" clId="{C3102A66-FEB7-4E5E-94EB-72E767E72DC6}" dt="2023-02-18T02:26:34.298" v="7"/>
          <ac:spMkLst>
            <pc:docMk/>
            <pc:sldMk cId="1310685907" sldId="259"/>
            <ac:spMk id="2" creationId="{09A0D47D-F557-D34E-5FE2-794831DDB219}"/>
          </ac:spMkLst>
        </pc:spChg>
      </pc:sldChg>
      <pc:sldChg chg="addSp modSp">
        <pc:chgData name="de-Jesus-Oliveira Victor-Adriel" userId="a708fc36-3c1b-42ab-b5e9-2e1fa3c6605e" providerId="ADAL" clId="{C3102A66-FEB7-4E5E-94EB-72E767E72DC6}" dt="2023-02-18T02:26:40.057" v="8"/>
        <pc:sldMkLst>
          <pc:docMk/>
          <pc:sldMk cId="4091270383" sldId="260"/>
        </pc:sldMkLst>
        <pc:spChg chg="add mod">
          <ac:chgData name="de-Jesus-Oliveira Victor-Adriel" userId="a708fc36-3c1b-42ab-b5e9-2e1fa3c6605e" providerId="ADAL" clId="{C3102A66-FEB7-4E5E-94EB-72E767E72DC6}" dt="2023-02-18T02:26:40.057" v="8"/>
          <ac:spMkLst>
            <pc:docMk/>
            <pc:sldMk cId="4091270383" sldId="260"/>
            <ac:spMk id="2" creationId="{5C375986-88DB-DC33-6102-BCFFFD35BEDE}"/>
          </ac:spMkLst>
        </pc:spChg>
      </pc:sldChg>
      <pc:sldChg chg="addSp modSp">
        <pc:chgData name="de-Jesus-Oliveira Victor-Adriel" userId="a708fc36-3c1b-42ab-b5e9-2e1fa3c6605e" providerId="ADAL" clId="{C3102A66-FEB7-4E5E-94EB-72E767E72DC6}" dt="2023-02-18T02:26:42.192" v="9"/>
        <pc:sldMkLst>
          <pc:docMk/>
          <pc:sldMk cId="3278654172" sldId="261"/>
        </pc:sldMkLst>
        <pc:spChg chg="add mod">
          <ac:chgData name="de-Jesus-Oliveira Victor-Adriel" userId="a708fc36-3c1b-42ab-b5e9-2e1fa3c6605e" providerId="ADAL" clId="{C3102A66-FEB7-4E5E-94EB-72E767E72DC6}" dt="2023-02-18T02:26:42.192" v="9"/>
          <ac:spMkLst>
            <pc:docMk/>
            <pc:sldMk cId="3278654172" sldId="261"/>
            <ac:spMk id="38" creationId="{959D1586-3ECF-447C-C1EA-2D9F21A8411A}"/>
          </ac:spMkLst>
        </pc:spChg>
      </pc:sldChg>
      <pc:sldChg chg="addSp modSp">
        <pc:chgData name="de-Jesus-Oliveira Victor-Adriel" userId="a708fc36-3c1b-42ab-b5e9-2e1fa3c6605e" providerId="ADAL" clId="{C3102A66-FEB7-4E5E-94EB-72E767E72DC6}" dt="2023-02-18T02:26:44.098" v="10"/>
        <pc:sldMkLst>
          <pc:docMk/>
          <pc:sldMk cId="631229544" sldId="262"/>
        </pc:sldMkLst>
        <pc:spChg chg="add mod">
          <ac:chgData name="de-Jesus-Oliveira Victor-Adriel" userId="a708fc36-3c1b-42ab-b5e9-2e1fa3c6605e" providerId="ADAL" clId="{C3102A66-FEB7-4E5E-94EB-72E767E72DC6}" dt="2023-02-18T02:26:44.098" v="10"/>
          <ac:spMkLst>
            <pc:docMk/>
            <pc:sldMk cId="631229544" sldId="262"/>
            <ac:spMk id="2" creationId="{3340E1A2-EB78-C6AD-38A2-95FDC616A5BE}"/>
          </ac:spMkLst>
        </pc:spChg>
      </pc:sldChg>
      <pc:sldChg chg="addSp modSp">
        <pc:chgData name="de-Jesus-Oliveira Victor-Adriel" userId="a708fc36-3c1b-42ab-b5e9-2e1fa3c6605e" providerId="ADAL" clId="{C3102A66-FEB7-4E5E-94EB-72E767E72DC6}" dt="2023-02-18T02:06:13.466" v="1"/>
        <pc:sldMkLst>
          <pc:docMk/>
          <pc:sldMk cId="4264380333" sldId="267"/>
        </pc:sldMkLst>
        <pc:spChg chg="add mod">
          <ac:chgData name="de-Jesus-Oliveira Victor-Adriel" userId="a708fc36-3c1b-42ab-b5e9-2e1fa3c6605e" providerId="ADAL" clId="{C3102A66-FEB7-4E5E-94EB-72E767E72DC6}" dt="2023-02-18T02:06:13.466" v="1"/>
          <ac:spMkLst>
            <pc:docMk/>
            <pc:sldMk cId="4264380333" sldId="267"/>
            <ac:spMk id="3" creationId="{BDA6C568-2680-C07A-AA32-B904AD749A02}"/>
          </ac:spMkLst>
        </pc:spChg>
        <pc:picChg chg="add mod">
          <ac:chgData name="de-Jesus-Oliveira Victor-Adriel" userId="a708fc36-3c1b-42ab-b5e9-2e1fa3c6605e" providerId="ADAL" clId="{C3102A66-FEB7-4E5E-94EB-72E767E72DC6}" dt="2023-02-18T02:06:13.466" v="1"/>
          <ac:picMkLst>
            <pc:docMk/>
            <pc:sldMk cId="4264380333" sldId="267"/>
            <ac:picMk id="5" creationId="{F8136627-41BD-0C39-3A96-9058C1BB7C3E}"/>
          </ac:picMkLst>
        </pc:picChg>
      </pc:sldChg>
      <pc:sldChg chg="addSp delSp modSp mod">
        <pc:chgData name="de-Jesus-Oliveira Victor-Adriel" userId="a708fc36-3c1b-42ab-b5e9-2e1fa3c6605e" providerId="ADAL" clId="{C3102A66-FEB7-4E5E-94EB-72E767E72DC6}" dt="2023-02-18T02:21:22.550" v="3" actId="478"/>
        <pc:sldMkLst>
          <pc:docMk/>
          <pc:sldMk cId="171183961" sldId="268"/>
        </pc:sldMkLst>
        <pc:spChg chg="del">
          <ac:chgData name="de-Jesus-Oliveira Victor-Adriel" userId="a708fc36-3c1b-42ab-b5e9-2e1fa3c6605e" providerId="ADAL" clId="{C3102A66-FEB7-4E5E-94EB-72E767E72DC6}" dt="2023-02-18T02:21:22.550" v="3" actId="478"/>
          <ac:spMkLst>
            <pc:docMk/>
            <pc:sldMk cId="171183961" sldId="268"/>
            <ac:spMk id="2" creationId="{36F7C832-7D7F-40CB-9479-79BC46A793B9}"/>
          </ac:spMkLst>
        </pc:spChg>
        <pc:spChg chg="add mod">
          <ac:chgData name="de-Jesus-Oliveira Victor-Adriel" userId="a708fc36-3c1b-42ab-b5e9-2e1fa3c6605e" providerId="ADAL" clId="{C3102A66-FEB7-4E5E-94EB-72E767E72DC6}" dt="2023-02-18T02:21:18.615" v="2"/>
          <ac:spMkLst>
            <pc:docMk/>
            <pc:sldMk cId="171183961" sldId="268"/>
            <ac:spMk id="3" creationId="{998A8265-D729-21A4-BD6E-B440BAEF8B72}"/>
          </ac:spMkLst>
        </pc:spChg>
      </pc:sldChg>
    </pc:docChg>
  </pc:docChgLst>
  <pc:docChgLst>
    <pc:chgData name="de-Jesus-Oliveira Victor-Adriel" userId="a708fc36-3c1b-42ab-b5e9-2e1fa3c6605e" providerId="ADAL" clId="{D68175C1-E4B7-4E5D-81E8-4EC95D3E3221}"/>
    <pc:docChg chg="undo custSel addSld delSld modSld">
      <pc:chgData name="de-Jesus-Oliveira Victor-Adriel" userId="a708fc36-3c1b-42ab-b5e9-2e1fa3c6605e" providerId="ADAL" clId="{D68175C1-E4B7-4E5D-81E8-4EC95D3E3221}" dt="2024-04-21T07:16:13.946" v="732" actId="20577"/>
      <pc:docMkLst>
        <pc:docMk/>
      </pc:docMkLst>
      <pc:sldChg chg="addSp delSp modSp mod">
        <pc:chgData name="de-Jesus-Oliveira Victor-Adriel" userId="a708fc36-3c1b-42ab-b5e9-2e1fa3c6605e" providerId="ADAL" clId="{D68175C1-E4B7-4E5D-81E8-4EC95D3E3221}" dt="2024-04-18T15:50:12.235" v="136" actId="20577"/>
        <pc:sldMkLst>
          <pc:docMk/>
          <pc:sldMk cId="1310685907" sldId="259"/>
        </pc:sldMkLst>
        <pc:spChg chg="mod">
          <ac:chgData name="de-Jesus-Oliveira Victor-Adriel" userId="a708fc36-3c1b-42ab-b5e9-2e1fa3c6605e" providerId="ADAL" clId="{D68175C1-E4B7-4E5D-81E8-4EC95D3E3221}" dt="2024-04-18T15:34:50.963" v="3"/>
          <ac:spMkLst>
            <pc:docMk/>
            <pc:sldMk cId="1310685907" sldId="259"/>
            <ac:spMk id="2" creationId="{09A0D47D-F557-D34E-5FE2-794831DDB219}"/>
          </ac:spMkLst>
        </pc:spChg>
        <pc:spChg chg="add del mod">
          <ac:chgData name="de-Jesus-Oliveira Victor-Adriel" userId="a708fc36-3c1b-42ab-b5e9-2e1fa3c6605e" providerId="ADAL" clId="{D68175C1-E4B7-4E5D-81E8-4EC95D3E3221}" dt="2024-04-18T15:44:10.824" v="77" actId="478"/>
          <ac:spMkLst>
            <pc:docMk/>
            <pc:sldMk cId="1310685907" sldId="259"/>
            <ac:spMk id="4" creationId="{C7A25D82-5E3A-66BA-3B02-9CD9FBE9AB1B}"/>
          </ac:spMkLst>
        </pc:spChg>
        <pc:spChg chg="mod">
          <ac:chgData name="de-Jesus-Oliveira Victor-Adriel" userId="a708fc36-3c1b-42ab-b5e9-2e1fa3c6605e" providerId="ADAL" clId="{D68175C1-E4B7-4E5D-81E8-4EC95D3E3221}" dt="2024-04-18T15:35:38.181" v="27" actId="1036"/>
          <ac:spMkLst>
            <pc:docMk/>
            <pc:sldMk cId="1310685907" sldId="259"/>
            <ac:spMk id="12" creationId="{DC92D0BD-A8C1-4465-A69C-8E46D27F16A3}"/>
          </ac:spMkLst>
        </pc:spChg>
        <pc:spChg chg="mod">
          <ac:chgData name="de-Jesus-Oliveira Victor-Adriel" userId="a708fc36-3c1b-42ab-b5e9-2e1fa3c6605e" providerId="ADAL" clId="{D68175C1-E4B7-4E5D-81E8-4EC95D3E3221}" dt="2024-04-18T15:38:36.216" v="57" actId="20577"/>
          <ac:spMkLst>
            <pc:docMk/>
            <pc:sldMk cId="1310685907" sldId="259"/>
            <ac:spMk id="13" creationId="{CCCEDD10-4885-4751-AC24-8FB3D31ED69E}"/>
          </ac:spMkLst>
        </pc:spChg>
        <pc:spChg chg="mod">
          <ac:chgData name="de-Jesus-Oliveira Victor-Adriel" userId="a708fc36-3c1b-42ab-b5e9-2e1fa3c6605e" providerId="ADAL" clId="{D68175C1-E4B7-4E5D-81E8-4EC95D3E3221}" dt="2024-04-18T15:38:09.739" v="54" actId="20577"/>
          <ac:spMkLst>
            <pc:docMk/>
            <pc:sldMk cId="1310685907" sldId="259"/>
            <ac:spMk id="14" creationId="{824B6FC0-8E52-49E0-A42F-5819DA76490E}"/>
          </ac:spMkLst>
        </pc:spChg>
        <pc:spChg chg="mod">
          <ac:chgData name="de-Jesus-Oliveira Victor-Adriel" userId="a708fc36-3c1b-42ab-b5e9-2e1fa3c6605e" providerId="ADAL" clId="{D68175C1-E4B7-4E5D-81E8-4EC95D3E3221}" dt="2024-04-18T15:41:04.930" v="60" actId="20577"/>
          <ac:spMkLst>
            <pc:docMk/>
            <pc:sldMk cId="1310685907" sldId="259"/>
            <ac:spMk id="15" creationId="{1FC76032-6472-42A7-9F81-6EDD70FC8732}"/>
          </ac:spMkLst>
        </pc:spChg>
        <pc:spChg chg="mod">
          <ac:chgData name="de-Jesus-Oliveira Victor-Adriel" userId="a708fc36-3c1b-42ab-b5e9-2e1fa3c6605e" providerId="ADAL" clId="{D68175C1-E4B7-4E5D-81E8-4EC95D3E3221}" dt="2024-04-18T15:41:30.837" v="68" actId="1035"/>
          <ac:spMkLst>
            <pc:docMk/>
            <pc:sldMk cId="1310685907" sldId="259"/>
            <ac:spMk id="19" creationId="{EAFCC845-7912-40D3-ABE8-DEC2E9DD0B0B}"/>
          </ac:spMkLst>
        </pc:spChg>
        <pc:spChg chg="mod">
          <ac:chgData name="de-Jesus-Oliveira Victor-Adriel" userId="a708fc36-3c1b-42ab-b5e9-2e1fa3c6605e" providerId="ADAL" clId="{D68175C1-E4B7-4E5D-81E8-4EC95D3E3221}" dt="2024-04-18T15:41:38.050" v="69"/>
          <ac:spMkLst>
            <pc:docMk/>
            <pc:sldMk cId="1310685907" sldId="259"/>
            <ac:spMk id="26" creationId="{B6037A6F-86BA-497F-AF88-9A18F21E9A4B}"/>
          </ac:spMkLst>
        </pc:spChg>
        <pc:spChg chg="mod">
          <ac:chgData name="de-Jesus-Oliveira Victor-Adriel" userId="a708fc36-3c1b-42ab-b5e9-2e1fa3c6605e" providerId="ADAL" clId="{D68175C1-E4B7-4E5D-81E8-4EC95D3E3221}" dt="2024-04-18T15:41:58.370" v="75" actId="1037"/>
          <ac:spMkLst>
            <pc:docMk/>
            <pc:sldMk cId="1310685907" sldId="259"/>
            <ac:spMk id="29" creationId="{461F8110-EB40-4652-9204-0B7E3CE13507}"/>
          </ac:spMkLst>
        </pc:spChg>
        <pc:spChg chg="mod">
          <ac:chgData name="de-Jesus-Oliveira Victor-Adriel" userId="a708fc36-3c1b-42ab-b5e9-2e1fa3c6605e" providerId="ADAL" clId="{D68175C1-E4B7-4E5D-81E8-4EC95D3E3221}" dt="2024-04-18T15:45:47.588" v="95" actId="20577"/>
          <ac:spMkLst>
            <pc:docMk/>
            <pc:sldMk cId="1310685907" sldId="259"/>
            <ac:spMk id="32" creationId="{B53E7053-BA1E-4399-9E83-539B44F36339}"/>
          </ac:spMkLst>
        </pc:spChg>
        <pc:spChg chg="mod">
          <ac:chgData name="de-Jesus-Oliveira Victor-Adriel" userId="a708fc36-3c1b-42ab-b5e9-2e1fa3c6605e" providerId="ADAL" clId="{D68175C1-E4B7-4E5D-81E8-4EC95D3E3221}" dt="2024-04-18T15:50:12.235" v="136" actId="20577"/>
          <ac:spMkLst>
            <pc:docMk/>
            <pc:sldMk cId="1310685907" sldId="259"/>
            <ac:spMk id="33" creationId="{5ED9E0F0-71E0-4370-A870-8E0A52A50FAA}"/>
          </ac:spMkLst>
        </pc:spChg>
      </pc:sldChg>
      <pc:sldChg chg="modSp mod">
        <pc:chgData name="de-Jesus-Oliveira Victor-Adriel" userId="a708fc36-3c1b-42ab-b5e9-2e1fa3c6605e" providerId="ADAL" clId="{D68175C1-E4B7-4E5D-81E8-4EC95D3E3221}" dt="2024-04-21T07:16:13.946" v="732" actId="20577"/>
        <pc:sldMkLst>
          <pc:docMk/>
          <pc:sldMk cId="4091270383" sldId="260"/>
        </pc:sldMkLst>
        <pc:spChg chg="mod">
          <ac:chgData name="de-Jesus-Oliveira Victor-Adriel" userId="a708fc36-3c1b-42ab-b5e9-2e1fa3c6605e" providerId="ADAL" clId="{D68175C1-E4B7-4E5D-81E8-4EC95D3E3221}" dt="2024-04-18T15:34:54.934" v="4"/>
          <ac:spMkLst>
            <pc:docMk/>
            <pc:sldMk cId="4091270383" sldId="260"/>
            <ac:spMk id="2" creationId="{5C375986-88DB-DC33-6102-BCFFFD35BEDE}"/>
          </ac:spMkLst>
        </pc:spChg>
        <pc:spChg chg="mod">
          <ac:chgData name="de-Jesus-Oliveira Victor-Adriel" userId="a708fc36-3c1b-42ab-b5e9-2e1fa3c6605e" providerId="ADAL" clId="{D68175C1-E4B7-4E5D-81E8-4EC95D3E3221}" dt="2024-04-18T15:50:42.799" v="147" actId="1038"/>
          <ac:spMkLst>
            <pc:docMk/>
            <pc:sldMk cId="4091270383" sldId="260"/>
            <ac:spMk id="17" creationId="{EAB2CE85-EDAA-40CE-91A0-7CF9037A8673}"/>
          </ac:spMkLst>
        </pc:spChg>
        <pc:spChg chg="mod">
          <ac:chgData name="de-Jesus-Oliveira Victor-Adriel" userId="a708fc36-3c1b-42ab-b5e9-2e1fa3c6605e" providerId="ADAL" clId="{D68175C1-E4B7-4E5D-81E8-4EC95D3E3221}" dt="2024-04-18T15:51:29.942" v="163"/>
          <ac:spMkLst>
            <pc:docMk/>
            <pc:sldMk cId="4091270383" sldId="260"/>
            <ac:spMk id="19" creationId="{77766320-C323-4F05-B79B-21F5B1A5F7A2}"/>
          </ac:spMkLst>
        </pc:spChg>
        <pc:spChg chg="mod">
          <ac:chgData name="de-Jesus-Oliveira Victor-Adriel" userId="a708fc36-3c1b-42ab-b5e9-2e1fa3c6605e" providerId="ADAL" clId="{D68175C1-E4B7-4E5D-81E8-4EC95D3E3221}" dt="2024-04-21T07:08:20.712" v="625"/>
          <ac:spMkLst>
            <pc:docMk/>
            <pc:sldMk cId="4091270383" sldId="260"/>
            <ac:spMk id="20" creationId="{B24C216A-D5C5-4BB2-8DD4-89F87B09606C}"/>
          </ac:spMkLst>
        </pc:spChg>
        <pc:spChg chg="mod">
          <ac:chgData name="de-Jesus-Oliveira Victor-Adriel" userId="a708fc36-3c1b-42ab-b5e9-2e1fa3c6605e" providerId="ADAL" clId="{D68175C1-E4B7-4E5D-81E8-4EC95D3E3221}" dt="2024-04-18T15:52:48.892" v="182" actId="20577"/>
          <ac:spMkLst>
            <pc:docMk/>
            <pc:sldMk cId="4091270383" sldId="260"/>
            <ac:spMk id="21" creationId="{710136DB-CD31-4F92-AD93-4D8E7954D92B}"/>
          </ac:spMkLst>
        </pc:spChg>
        <pc:spChg chg="mod">
          <ac:chgData name="de-Jesus-Oliveira Victor-Adriel" userId="a708fc36-3c1b-42ab-b5e9-2e1fa3c6605e" providerId="ADAL" clId="{D68175C1-E4B7-4E5D-81E8-4EC95D3E3221}" dt="2024-04-21T07:09:15.645" v="629" actId="20577"/>
          <ac:spMkLst>
            <pc:docMk/>
            <pc:sldMk cId="4091270383" sldId="260"/>
            <ac:spMk id="22" creationId="{D256D796-B065-41B3-9424-D9E087929BDC}"/>
          </ac:spMkLst>
        </pc:spChg>
        <pc:spChg chg="mod">
          <ac:chgData name="de-Jesus-Oliveira Victor-Adriel" userId="a708fc36-3c1b-42ab-b5e9-2e1fa3c6605e" providerId="ADAL" clId="{D68175C1-E4B7-4E5D-81E8-4EC95D3E3221}" dt="2024-04-18T15:53:47.745" v="197" actId="1037"/>
          <ac:spMkLst>
            <pc:docMk/>
            <pc:sldMk cId="4091270383" sldId="260"/>
            <ac:spMk id="24" creationId="{4AC4F8E2-F1E5-42CA-93A7-FB36A1F72476}"/>
          </ac:spMkLst>
        </pc:spChg>
        <pc:spChg chg="mod">
          <ac:chgData name="de-Jesus-Oliveira Victor-Adriel" userId="a708fc36-3c1b-42ab-b5e9-2e1fa3c6605e" providerId="ADAL" clId="{D68175C1-E4B7-4E5D-81E8-4EC95D3E3221}" dt="2024-04-18T15:55:10.784" v="216" actId="20577"/>
          <ac:spMkLst>
            <pc:docMk/>
            <pc:sldMk cId="4091270383" sldId="260"/>
            <ac:spMk id="27" creationId="{02A36435-50C5-4438-965F-C7FE55ECC0FE}"/>
          </ac:spMkLst>
        </pc:spChg>
        <pc:spChg chg="mod">
          <ac:chgData name="de-Jesus-Oliveira Victor-Adriel" userId="a708fc36-3c1b-42ab-b5e9-2e1fa3c6605e" providerId="ADAL" clId="{D68175C1-E4B7-4E5D-81E8-4EC95D3E3221}" dt="2024-04-21T07:09:53.881" v="635" actId="1076"/>
          <ac:spMkLst>
            <pc:docMk/>
            <pc:sldMk cId="4091270383" sldId="260"/>
            <ac:spMk id="29" creationId="{C4E15962-42BB-4800-B61A-1F5083B52D73}"/>
          </ac:spMkLst>
        </pc:spChg>
        <pc:spChg chg="mod">
          <ac:chgData name="de-Jesus-Oliveira Victor-Adriel" userId="a708fc36-3c1b-42ab-b5e9-2e1fa3c6605e" providerId="ADAL" clId="{D68175C1-E4B7-4E5D-81E8-4EC95D3E3221}" dt="2024-04-18T15:56:01.823" v="234" actId="1035"/>
          <ac:spMkLst>
            <pc:docMk/>
            <pc:sldMk cId="4091270383" sldId="260"/>
            <ac:spMk id="30" creationId="{E9DD36E4-26CB-4C0B-8B3C-4552D5FF2FE9}"/>
          </ac:spMkLst>
        </pc:spChg>
        <pc:spChg chg="mod">
          <ac:chgData name="de-Jesus-Oliveira Victor-Adriel" userId="a708fc36-3c1b-42ab-b5e9-2e1fa3c6605e" providerId="ADAL" clId="{D68175C1-E4B7-4E5D-81E8-4EC95D3E3221}" dt="2024-04-18T15:56:29.149" v="237" actId="113"/>
          <ac:spMkLst>
            <pc:docMk/>
            <pc:sldMk cId="4091270383" sldId="260"/>
            <ac:spMk id="33" creationId="{0C233EFC-D749-4B5C-9BBA-CAF6FB26532D}"/>
          </ac:spMkLst>
        </pc:spChg>
        <pc:spChg chg="mod">
          <ac:chgData name="de-Jesus-Oliveira Victor-Adriel" userId="a708fc36-3c1b-42ab-b5e9-2e1fa3c6605e" providerId="ADAL" clId="{D68175C1-E4B7-4E5D-81E8-4EC95D3E3221}" dt="2024-04-18T15:56:40.882" v="238"/>
          <ac:spMkLst>
            <pc:docMk/>
            <pc:sldMk cId="4091270383" sldId="260"/>
            <ac:spMk id="34" creationId="{7D31D6E0-FA84-4BF7-8596-48C1293642A5}"/>
          </ac:spMkLst>
        </pc:spChg>
        <pc:spChg chg="mod">
          <ac:chgData name="de-Jesus-Oliveira Victor-Adriel" userId="a708fc36-3c1b-42ab-b5e9-2e1fa3c6605e" providerId="ADAL" clId="{D68175C1-E4B7-4E5D-81E8-4EC95D3E3221}" dt="2024-04-18T15:56:56.353" v="239" actId="14100"/>
          <ac:spMkLst>
            <pc:docMk/>
            <pc:sldMk cId="4091270383" sldId="260"/>
            <ac:spMk id="36" creationId="{F56F6933-ED78-47EC-B1D9-1CF1175B117F}"/>
          </ac:spMkLst>
        </pc:spChg>
        <pc:spChg chg="mod">
          <ac:chgData name="de-Jesus-Oliveira Victor-Adriel" userId="a708fc36-3c1b-42ab-b5e9-2e1fa3c6605e" providerId="ADAL" clId="{D68175C1-E4B7-4E5D-81E8-4EC95D3E3221}" dt="2024-04-21T07:15:59.345" v="726" actId="1038"/>
          <ac:spMkLst>
            <pc:docMk/>
            <pc:sldMk cId="4091270383" sldId="260"/>
            <ac:spMk id="39" creationId="{25D5D8FD-2D51-49AF-715E-6936F3C12A04}"/>
          </ac:spMkLst>
        </pc:spChg>
        <pc:spChg chg="mod">
          <ac:chgData name="de-Jesus-Oliveira Victor-Adriel" userId="a708fc36-3c1b-42ab-b5e9-2e1fa3c6605e" providerId="ADAL" clId="{D68175C1-E4B7-4E5D-81E8-4EC95D3E3221}" dt="2024-04-21T07:16:08.151" v="728" actId="6549"/>
          <ac:spMkLst>
            <pc:docMk/>
            <pc:sldMk cId="4091270383" sldId="260"/>
            <ac:spMk id="47" creationId="{53BD6F36-09EF-37CC-9AB2-B515F3016E30}"/>
          </ac:spMkLst>
        </pc:spChg>
        <pc:spChg chg="mod">
          <ac:chgData name="de-Jesus-Oliveira Victor-Adriel" userId="a708fc36-3c1b-42ab-b5e9-2e1fa3c6605e" providerId="ADAL" clId="{D68175C1-E4B7-4E5D-81E8-4EC95D3E3221}" dt="2024-04-21T07:16:11.018" v="730" actId="20577"/>
          <ac:spMkLst>
            <pc:docMk/>
            <pc:sldMk cId="4091270383" sldId="260"/>
            <ac:spMk id="48" creationId="{B083CA16-CEC5-7CD4-AE9F-A5F8CA71A1D1}"/>
          </ac:spMkLst>
        </pc:spChg>
        <pc:spChg chg="mod">
          <ac:chgData name="de-Jesus-Oliveira Victor-Adriel" userId="a708fc36-3c1b-42ab-b5e9-2e1fa3c6605e" providerId="ADAL" clId="{D68175C1-E4B7-4E5D-81E8-4EC95D3E3221}" dt="2024-04-21T07:16:13.946" v="732" actId="20577"/>
          <ac:spMkLst>
            <pc:docMk/>
            <pc:sldMk cId="4091270383" sldId="260"/>
            <ac:spMk id="49" creationId="{0BFC94F2-016B-8953-0BD6-DB5E7AC7CE72}"/>
          </ac:spMkLst>
        </pc:spChg>
      </pc:sldChg>
      <pc:sldChg chg="addSp delSp modSp mod">
        <pc:chgData name="de-Jesus-Oliveira Victor-Adriel" userId="a708fc36-3c1b-42ab-b5e9-2e1fa3c6605e" providerId="ADAL" clId="{D68175C1-E4B7-4E5D-81E8-4EC95D3E3221}" dt="2024-04-21T07:14:05.484" v="690" actId="14100"/>
        <pc:sldMkLst>
          <pc:docMk/>
          <pc:sldMk cId="3278654172" sldId="261"/>
        </pc:sldMkLst>
        <pc:spChg chg="mod">
          <ac:chgData name="de-Jesus-Oliveira Victor-Adriel" userId="a708fc36-3c1b-42ab-b5e9-2e1fa3c6605e" providerId="ADAL" clId="{D68175C1-E4B7-4E5D-81E8-4EC95D3E3221}" dt="2024-04-21T07:10:34.446" v="638"/>
          <ac:spMkLst>
            <pc:docMk/>
            <pc:sldMk cId="3278654172" sldId="261"/>
            <ac:spMk id="12" creationId="{32370669-B1FA-4A62-883F-48DF8C3FF9DD}"/>
          </ac:spMkLst>
        </pc:spChg>
        <pc:spChg chg="mod">
          <ac:chgData name="de-Jesus-Oliveira Victor-Adriel" userId="a708fc36-3c1b-42ab-b5e9-2e1fa3c6605e" providerId="ADAL" clId="{D68175C1-E4B7-4E5D-81E8-4EC95D3E3221}" dt="2024-04-18T15:57:23.990" v="240"/>
          <ac:spMkLst>
            <pc:docMk/>
            <pc:sldMk cId="3278654172" sldId="261"/>
            <ac:spMk id="13" creationId="{8BB98DD7-138F-4280-9CFC-330A6CEB34FD}"/>
          </ac:spMkLst>
        </pc:spChg>
        <pc:spChg chg="mod">
          <ac:chgData name="de-Jesus-Oliveira Victor-Adriel" userId="a708fc36-3c1b-42ab-b5e9-2e1fa3c6605e" providerId="ADAL" clId="{D68175C1-E4B7-4E5D-81E8-4EC95D3E3221}" dt="2024-04-18T15:57:46.113" v="241" actId="6549"/>
          <ac:spMkLst>
            <pc:docMk/>
            <pc:sldMk cId="3278654172" sldId="261"/>
            <ac:spMk id="14" creationId="{D4234115-2013-40E2-B088-A4DB2C414824}"/>
          </ac:spMkLst>
        </pc:spChg>
        <pc:spChg chg="mod">
          <ac:chgData name="de-Jesus-Oliveira Victor-Adriel" userId="a708fc36-3c1b-42ab-b5e9-2e1fa3c6605e" providerId="ADAL" clId="{D68175C1-E4B7-4E5D-81E8-4EC95D3E3221}" dt="2024-04-21T07:11:56.739" v="640" actId="313"/>
          <ac:spMkLst>
            <pc:docMk/>
            <pc:sldMk cId="3278654172" sldId="261"/>
            <ac:spMk id="15" creationId="{EA649DB5-9A6D-4AC6-832D-F734CE88E9B6}"/>
          </ac:spMkLst>
        </pc:spChg>
        <pc:spChg chg="mod">
          <ac:chgData name="de-Jesus-Oliveira Victor-Adriel" userId="a708fc36-3c1b-42ab-b5e9-2e1fa3c6605e" providerId="ADAL" clId="{D68175C1-E4B7-4E5D-81E8-4EC95D3E3221}" dt="2024-04-18T15:58:35.962" v="247" actId="20577"/>
          <ac:spMkLst>
            <pc:docMk/>
            <pc:sldMk cId="3278654172" sldId="261"/>
            <ac:spMk id="16" creationId="{BEE8BB84-D3D2-4AB0-8F0A-3EC00DCEC7F9}"/>
          </ac:spMkLst>
        </pc:spChg>
        <pc:spChg chg="mod">
          <ac:chgData name="de-Jesus-Oliveira Victor-Adriel" userId="a708fc36-3c1b-42ab-b5e9-2e1fa3c6605e" providerId="ADAL" clId="{D68175C1-E4B7-4E5D-81E8-4EC95D3E3221}" dt="2024-04-18T15:59:35.381" v="263" actId="14100"/>
          <ac:spMkLst>
            <pc:docMk/>
            <pc:sldMk cId="3278654172" sldId="261"/>
            <ac:spMk id="18" creationId="{7B95E41A-8941-4DEA-A927-B5EA7993132F}"/>
          </ac:spMkLst>
        </pc:spChg>
        <pc:spChg chg="mod">
          <ac:chgData name="de-Jesus-Oliveira Victor-Adriel" userId="a708fc36-3c1b-42ab-b5e9-2e1fa3c6605e" providerId="ADAL" clId="{D68175C1-E4B7-4E5D-81E8-4EC95D3E3221}" dt="2024-04-21T07:11:37.658" v="639" actId="313"/>
          <ac:spMkLst>
            <pc:docMk/>
            <pc:sldMk cId="3278654172" sldId="261"/>
            <ac:spMk id="20" creationId="{129C7494-A326-4E23-9779-668ED0B2F88D}"/>
          </ac:spMkLst>
        </pc:spChg>
        <pc:spChg chg="mod">
          <ac:chgData name="de-Jesus-Oliveira Victor-Adriel" userId="a708fc36-3c1b-42ab-b5e9-2e1fa3c6605e" providerId="ADAL" clId="{D68175C1-E4B7-4E5D-81E8-4EC95D3E3221}" dt="2024-04-18T16:01:27.017" v="332" actId="20577"/>
          <ac:spMkLst>
            <pc:docMk/>
            <pc:sldMk cId="3278654172" sldId="261"/>
            <ac:spMk id="22" creationId="{D3B8B63F-34D3-42BA-94E3-41D4ABEDB366}"/>
          </ac:spMkLst>
        </pc:spChg>
        <pc:spChg chg="mod">
          <ac:chgData name="de-Jesus-Oliveira Victor-Adriel" userId="a708fc36-3c1b-42ab-b5e9-2e1fa3c6605e" providerId="ADAL" clId="{D68175C1-E4B7-4E5D-81E8-4EC95D3E3221}" dt="2024-04-18T16:03:49.351" v="362" actId="1037"/>
          <ac:spMkLst>
            <pc:docMk/>
            <pc:sldMk cId="3278654172" sldId="261"/>
            <ac:spMk id="28" creationId="{35F301C2-6C4B-4E54-A4C4-140129A3CB31}"/>
          </ac:spMkLst>
        </pc:spChg>
        <pc:spChg chg="mod">
          <ac:chgData name="de-Jesus-Oliveira Victor-Adriel" userId="a708fc36-3c1b-42ab-b5e9-2e1fa3c6605e" providerId="ADAL" clId="{D68175C1-E4B7-4E5D-81E8-4EC95D3E3221}" dt="2024-04-21T07:12:32.572" v="642" actId="20577"/>
          <ac:spMkLst>
            <pc:docMk/>
            <pc:sldMk cId="3278654172" sldId="261"/>
            <ac:spMk id="30" creationId="{FE98852C-ECBC-4A2E-8C78-8A86B11D2651}"/>
          </ac:spMkLst>
        </pc:spChg>
        <pc:spChg chg="mod">
          <ac:chgData name="de-Jesus-Oliveira Victor-Adriel" userId="a708fc36-3c1b-42ab-b5e9-2e1fa3c6605e" providerId="ADAL" clId="{D68175C1-E4B7-4E5D-81E8-4EC95D3E3221}" dt="2024-04-18T16:06:12.627" v="406" actId="113"/>
          <ac:spMkLst>
            <pc:docMk/>
            <pc:sldMk cId="3278654172" sldId="261"/>
            <ac:spMk id="32" creationId="{4D6692C8-F446-44D7-B5F5-27CC517352A5}"/>
          </ac:spMkLst>
        </pc:spChg>
        <pc:spChg chg="mod">
          <ac:chgData name="de-Jesus-Oliveira Victor-Adriel" userId="a708fc36-3c1b-42ab-b5e9-2e1fa3c6605e" providerId="ADAL" clId="{D68175C1-E4B7-4E5D-81E8-4EC95D3E3221}" dt="2024-04-21T07:13:35.834" v="683" actId="20577"/>
          <ac:spMkLst>
            <pc:docMk/>
            <pc:sldMk cId="3278654172" sldId="261"/>
            <ac:spMk id="34" creationId="{36F85E33-BBCD-4F7A-8FA6-A89CDCBD5801}"/>
          </ac:spMkLst>
        </pc:spChg>
        <pc:spChg chg="mod">
          <ac:chgData name="de-Jesus-Oliveira Victor-Adriel" userId="a708fc36-3c1b-42ab-b5e9-2e1fa3c6605e" providerId="ADAL" clId="{D68175C1-E4B7-4E5D-81E8-4EC95D3E3221}" dt="2024-04-18T16:07:34.245" v="452" actId="113"/>
          <ac:spMkLst>
            <pc:docMk/>
            <pc:sldMk cId="3278654172" sldId="261"/>
            <ac:spMk id="35" creationId="{C3E02E20-DC1A-4BD8-8843-01A92DC2069C}"/>
          </ac:spMkLst>
        </pc:spChg>
        <pc:spChg chg="mod">
          <ac:chgData name="de-Jesus-Oliveira Victor-Adriel" userId="a708fc36-3c1b-42ab-b5e9-2e1fa3c6605e" providerId="ADAL" clId="{D68175C1-E4B7-4E5D-81E8-4EC95D3E3221}" dt="2024-04-21T07:14:05.484" v="690" actId="14100"/>
          <ac:spMkLst>
            <pc:docMk/>
            <pc:sldMk cId="3278654172" sldId="261"/>
            <ac:spMk id="36" creationId="{8FD647CD-B233-45DE-88FC-7B235F56923F}"/>
          </ac:spMkLst>
        </pc:spChg>
        <pc:spChg chg="mod">
          <ac:chgData name="de-Jesus-Oliveira Victor-Adriel" userId="a708fc36-3c1b-42ab-b5e9-2e1fa3c6605e" providerId="ADAL" clId="{D68175C1-E4B7-4E5D-81E8-4EC95D3E3221}" dt="2024-04-18T15:34:58.137" v="5"/>
          <ac:spMkLst>
            <pc:docMk/>
            <pc:sldMk cId="3278654172" sldId="261"/>
            <ac:spMk id="38" creationId="{959D1586-3ECF-447C-C1EA-2D9F21A8411A}"/>
          </ac:spMkLst>
        </pc:spChg>
        <pc:spChg chg="mod">
          <ac:chgData name="de-Jesus-Oliveira Victor-Adriel" userId="a708fc36-3c1b-42ab-b5e9-2e1fa3c6605e" providerId="ADAL" clId="{D68175C1-E4B7-4E5D-81E8-4EC95D3E3221}" dt="2024-04-18T16:00:28.045" v="301" actId="1035"/>
          <ac:spMkLst>
            <pc:docMk/>
            <pc:sldMk cId="3278654172" sldId="261"/>
            <ac:spMk id="42" creationId="{2B89E0B4-634D-6D06-1239-45479E79FD1A}"/>
          </ac:spMkLst>
        </pc:spChg>
        <pc:spChg chg="mod">
          <ac:chgData name="de-Jesus-Oliveira Victor-Adriel" userId="a708fc36-3c1b-42ab-b5e9-2e1fa3c6605e" providerId="ADAL" clId="{D68175C1-E4B7-4E5D-81E8-4EC95D3E3221}" dt="2024-04-18T16:04:31.067" v="385" actId="1035"/>
          <ac:spMkLst>
            <pc:docMk/>
            <pc:sldMk cId="3278654172" sldId="261"/>
            <ac:spMk id="46" creationId="{44074C68-63DF-5B05-92BD-082BE3100A1D}"/>
          </ac:spMkLst>
        </pc:spChg>
        <pc:spChg chg="add del mod">
          <ac:chgData name="de-Jesus-Oliveira Victor-Adriel" userId="a708fc36-3c1b-42ab-b5e9-2e1fa3c6605e" providerId="ADAL" clId="{D68175C1-E4B7-4E5D-81E8-4EC95D3E3221}" dt="2024-04-18T16:04:34.127" v="391" actId="1035"/>
          <ac:spMkLst>
            <pc:docMk/>
            <pc:sldMk cId="3278654172" sldId="261"/>
            <ac:spMk id="50" creationId="{839B07E5-8B9E-5B37-77B5-D5F1B957CB25}"/>
          </ac:spMkLst>
        </pc:spChg>
        <pc:spChg chg="add mod">
          <ac:chgData name="de-Jesus-Oliveira Victor-Adriel" userId="a708fc36-3c1b-42ab-b5e9-2e1fa3c6605e" providerId="ADAL" clId="{D68175C1-E4B7-4E5D-81E8-4EC95D3E3221}" dt="2024-04-18T15:59:01.119" v="252" actId="207"/>
          <ac:spMkLst>
            <pc:docMk/>
            <pc:sldMk cId="3278654172" sldId="261"/>
            <ac:spMk id="51" creationId="{6D25EAF8-BDEE-245B-650D-1CAB637FD824}"/>
          </ac:spMkLst>
        </pc:spChg>
        <pc:spChg chg="add mod">
          <ac:chgData name="de-Jesus-Oliveira Victor-Adriel" userId="a708fc36-3c1b-42ab-b5e9-2e1fa3c6605e" providerId="ADAL" clId="{D68175C1-E4B7-4E5D-81E8-4EC95D3E3221}" dt="2024-04-18T15:59:16.795" v="261" actId="1076"/>
          <ac:spMkLst>
            <pc:docMk/>
            <pc:sldMk cId="3278654172" sldId="261"/>
            <ac:spMk id="52" creationId="{74C267C4-1F8F-91A1-4A56-6FCB26398D73}"/>
          </ac:spMkLst>
        </pc:spChg>
        <pc:spChg chg="add del">
          <ac:chgData name="de-Jesus-Oliveira Victor-Adriel" userId="a708fc36-3c1b-42ab-b5e9-2e1fa3c6605e" providerId="ADAL" clId="{D68175C1-E4B7-4E5D-81E8-4EC95D3E3221}" dt="2024-04-18T16:00:38.645" v="303" actId="11529"/>
          <ac:spMkLst>
            <pc:docMk/>
            <pc:sldMk cId="3278654172" sldId="261"/>
            <ac:spMk id="53" creationId="{56CCA272-5F62-1A22-47C7-27627D2721A3}"/>
          </ac:spMkLst>
        </pc:spChg>
        <pc:spChg chg="add mod">
          <ac:chgData name="de-Jesus-Oliveira Victor-Adriel" userId="a708fc36-3c1b-42ab-b5e9-2e1fa3c6605e" providerId="ADAL" clId="{D68175C1-E4B7-4E5D-81E8-4EC95D3E3221}" dt="2024-04-18T16:00:45.682" v="306" actId="207"/>
          <ac:spMkLst>
            <pc:docMk/>
            <pc:sldMk cId="3278654172" sldId="261"/>
            <ac:spMk id="54" creationId="{BF20E1E8-5E9F-6FE9-CD68-58DEC65B4D8C}"/>
          </ac:spMkLst>
        </pc:spChg>
        <pc:spChg chg="add mod">
          <ac:chgData name="de-Jesus-Oliveira Victor-Adriel" userId="a708fc36-3c1b-42ab-b5e9-2e1fa3c6605e" providerId="ADAL" clId="{D68175C1-E4B7-4E5D-81E8-4EC95D3E3221}" dt="2024-04-18T16:00:56.593" v="321" actId="1036"/>
          <ac:spMkLst>
            <pc:docMk/>
            <pc:sldMk cId="3278654172" sldId="261"/>
            <ac:spMk id="55" creationId="{F46E2294-C584-FC45-DA1F-55C478F1AB05}"/>
          </ac:spMkLst>
        </pc:spChg>
        <pc:spChg chg="add mod">
          <ac:chgData name="de-Jesus-Oliveira Victor-Adriel" userId="a708fc36-3c1b-42ab-b5e9-2e1fa3c6605e" providerId="ADAL" clId="{D68175C1-E4B7-4E5D-81E8-4EC95D3E3221}" dt="2024-04-18T16:01:44.622" v="335" actId="207"/>
          <ac:spMkLst>
            <pc:docMk/>
            <pc:sldMk cId="3278654172" sldId="261"/>
            <ac:spMk id="56" creationId="{38EAC130-1F7A-3E13-9865-F381CAE7F95F}"/>
          </ac:spMkLst>
        </pc:spChg>
        <pc:spChg chg="add mod">
          <ac:chgData name="de-Jesus-Oliveira Victor-Adriel" userId="a708fc36-3c1b-42ab-b5e9-2e1fa3c6605e" providerId="ADAL" clId="{D68175C1-E4B7-4E5D-81E8-4EC95D3E3221}" dt="2024-04-18T16:01:58.721" v="343" actId="1037"/>
          <ac:spMkLst>
            <pc:docMk/>
            <pc:sldMk cId="3278654172" sldId="261"/>
            <ac:spMk id="57" creationId="{F9C77B8F-91A8-0E5E-32DC-E53EF8732F6E}"/>
          </ac:spMkLst>
        </pc:spChg>
        <pc:spChg chg="add del">
          <ac:chgData name="de-Jesus-Oliveira Victor-Adriel" userId="a708fc36-3c1b-42ab-b5e9-2e1fa3c6605e" providerId="ADAL" clId="{D68175C1-E4B7-4E5D-81E8-4EC95D3E3221}" dt="2024-04-18T16:03:11.725" v="345" actId="11529"/>
          <ac:spMkLst>
            <pc:docMk/>
            <pc:sldMk cId="3278654172" sldId="261"/>
            <ac:spMk id="58" creationId="{CA4A5CE0-7502-64EB-4368-F137A17F1856}"/>
          </ac:spMkLst>
        </pc:spChg>
        <pc:spChg chg="add mod">
          <ac:chgData name="de-Jesus-Oliveira Victor-Adriel" userId="a708fc36-3c1b-42ab-b5e9-2e1fa3c6605e" providerId="ADAL" clId="{D68175C1-E4B7-4E5D-81E8-4EC95D3E3221}" dt="2024-04-18T16:03:19.146" v="348" actId="207"/>
          <ac:spMkLst>
            <pc:docMk/>
            <pc:sldMk cId="3278654172" sldId="261"/>
            <ac:spMk id="59" creationId="{AC5932B3-5D13-E755-07C3-CDE35B4E172B}"/>
          </ac:spMkLst>
        </pc:spChg>
        <pc:spChg chg="add mod">
          <ac:chgData name="de-Jesus-Oliveira Victor-Adriel" userId="a708fc36-3c1b-42ab-b5e9-2e1fa3c6605e" providerId="ADAL" clId="{D68175C1-E4B7-4E5D-81E8-4EC95D3E3221}" dt="2024-04-18T16:03:29.913" v="351" actId="1038"/>
          <ac:spMkLst>
            <pc:docMk/>
            <pc:sldMk cId="3278654172" sldId="261"/>
            <ac:spMk id="60" creationId="{E3FB138C-054C-B83B-8A5E-FB7E1A2282EF}"/>
          </ac:spMkLst>
        </pc:spChg>
        <pc:spChg chg="add mod">
          <ac:chgData name="de-Jesus-Oliveira Victor-Adriel" userId="a708fc36-3c1b-42ab-b5e9-2e1fa3c6605e" providerId="ADAL" clId="{D68175C1-E4B7-4E5D-81E8-4EC95D3E3221}" dt="2024-04-18T16:05:09.347" v="394" actId="207"/>
          <ac:spMkLst>
            <pc:docMk/>
            <pc:sldMk cId="3278654172" sldId="261"/>
            <ac:spMk id="61" creationId="{8BA56350-E424-A71F-C832-E718F789E66B}"/>
          </ac:spMkLst>
        </pc:spChg>
        <pc:spChg chg="add mod">
          <ac:chgData name="de-Jesus-Oliveira Victor-Adriel" userId="a708fc36-3c1b-42ab-b5e9-2e1fa3c6605e" providerId="ADAL" clId="{D68175C1-E4B7-4E5D-81E8-4EC95D3E3221}" dt="2024-04-18T16:05:18.241" v="396" actId="1076"/>
          <ac:spMkLst>
            <pc:docMk/>
            <pc:sldMk cId="3278654172" sldId="261"/>
            <ac:spMk id="62" creationId="{E17657F9-F8A1-95F2-E6CC-1D5F80C81CFF}"/>
          </ac:spMkLst>
        </pc:spChg>
        <pc:spChg chg="add mod">
          <ac:chgData name="de-Jesus-Oliveira Victor-Adriel" userId="a708fc36-3c1b-42ab-b5e9-2e1fa3c6605e" providerId="ADAL" clId="{D68175C1-E4B7-4E5D-81E8-4EC95D3E3221}" dt="2024-04-18T16:08:01.120" v="456" actId="207"/>
          <ac:spMkLst>
            <pc:docMk/>
            <pc:sldMk cId="3278654172" sldId="261"/>
            <ac:spMk id="63" creationId="{AD05198B-3DFB-42EE-FAB7-53AAD903512F}"/>
          </ac:spMkLst>
        </pc:spChg>
        <pc:spChg chg="add mod">
          <ac:chgData name="de-Jesus-Oliveira Victor-Adriel" userId="a708fc36-3c1b-42ab-b5e9-2e1fa3c6605e" providerId="ADAL" clId="{D68175C1-E4B7-4E5D-81E8-4EC95D3E3221}" dt="2024-04-18T16:08:08.510" v="458" actId="1076"/>
          <ac:spMkLst>
            <pc:docMk/>
            <pc:sldMk cId="3278654172" sldId="261"/>
            <ac:spMk id="64" creationId="{4220375B-D9B7-F710-A4ED-60F0DFE0A15F}"/>
          </ac:spMkLst>
        </pc:spChg>
      </pc:sldChg>
      <pc:sldChg chg="addSp delSp modSp mod">
        <pc:chgData name="de-Jesus-Oliveira Victor-Adriel" userId="a708fc36-3c1b-42ab-b5e9-2e1fa3c6605e" providerId="ADAL" clId="{D68175C1-E4B7-4E5D-81E8-4EC95D3E3221}" dt="2024-04-21T07:15:30.464" v="721" actId="6549"/>
        <pc:sldMkLst>
          <pc:docMk/>
          <pc:sldMk cId="631229544" sldId="262"/>
        </pc:sldMkLst>
        <pc:spChg chg="mod">
          <ac:chgData name="de-Jesus-Oliveira Victor-Adriel" userId="a708fc36-3c1b-42ab-b5e9-2e1fa3c6605e" providerId="ADAL" clId="{D68175C1-E4B7-4E5D-81E8-4EC95D3E3221}" dt="2024-04-18T15:35:01.740" v="6"/>
          <ac:spMkLst>
            <pc:docMk/>
            <pc:sldMk cId="631229544" sldId="262"/>
            <ac:spMk id="2" creationId="{3340E1A2-EB78-C6AD-38A2-95FDC616A5BE}"/>
          </ac:spMkLst>
        </pc:spChg>
        <pc:spChg chg="mod">
          <ac:chgData name="de-Jesus-Oliveira Victor-Adriel" userId="a708fc36-3c1b-42ab-b5e9-2e1fa3c6605e" providerId="ADAL" clId="{D68175C1-E4B7-4E5D-81E8-4EC95D3E3221}" dt="2024-04-18T16:12:41.761" v="562" actId="20577"/>
          <ac:spMkLst>
            <pc:docMk/>
            <pc:sldMk cId="631229544" sldId="262"/>
            <ac:spMk id="14" creationId="{2DAAE9F6-16BF-4F91-98F1-1C37AD2DC0A9}"/>
          </ac:spMkLst>
        </pc:spChg>
        <pc:spChg chg="mod">
          <ac:chgData name="de-Jesus-Oliveira Victor-Adriel" userId="a708fc36-3c1b-42ab-b5e9-2e1fa3c6605e" providerId="ADAL" clId="{D68175C1-E4B7-4E5D-81E8-4EC95D3E3221}" dt="2024-04-18T16:09:22.289" v="498" actId="1035"/>
          <ac:spMkLst>
            <pc:docMk/>
            <pc:sldMk cId="631229544" sldId="262"/>
            <ac:spMk id="15" creationId="{D12474AE-E055-F6AB-96EE-88DE867716A6}"/>
          </ac:spMkLst>
        </pc:spChg>
        <pc:spChg chg="mod">
          <ac:chgData name="de-Jesus-Oliveira Victor-Adriel" userId="a708fc36-3c1b-42ab-b5e9-2e1fa3c6605e" providerId="ADAL" clId="{D68175C1-E4B7-4E5D-81E8-4EC95D3E3221}" dt="2024-04-18T16:12:57.159" v="571" actId="14100"/>
          <ac:spMkLst>
            <pc:docMk/>
            <pc:sldMk cId="631229544" sldId="262"/>
            <ac:spMk id="17" creationId="{56D88109-B603-48E2-8692-411A6C1C9FAF}"/>
          </ac:spMkLst>
        </pc:spChg>
        <pc:spChg chg="mod">
          <ac:chgData name="de-Jesus-Oliveira Victor-Adriel" userId="a708fc36-3c1b-42ab-b5e9-2e1fa3c6605e" providerId="ADAL" clId="{D68175C1-E4B7-4E5D-81E8-4EC95D3E3221}" dt="2024-04-18T16:08:40.014" v="460" actId="14100"/>
          <ac:spMkLst>
            <pc:docMk/>
            <pc:sldMk cId="631229544" sldId="262"/>
            <ac:spMk id="19" creationId="{25F6593C-30FB-4E0F-A4A8-6328236749DF}"/>
          </ac:spMkLst>
        </pc:spChg>
        <pc:spChg chg="mod">
          <ac:chgData name="de-Jesus-Oliveira Victor-Adriel" userId="a708fc36-3c1b-42ab-b5e9-2e1fa3c6605e" providerId="ADAL" clId="{D68175C1-E4B7-4E5D-81E8-4EC95D3E3221}" dt="2024-04-21T07:14:49.887" v="696" actId="20577"/>
          <ac:spMkLst>
            <pc:docMk/>
            <pc:sldMk cId="631229544" sldId="262"/>
            <ac:spMk id="20" creationId="{FC54AE24-C016-4DAE-B844-F934967B2CF5}"/>
          </ac:spMkLst>
        </pc:spChg>
        <pc:spChg chg="mod">
          <ac:chgData name="de-Jesus-Oliveira Victor-Adriel" userId="a708fc36-3c1b-42ab-b5e9-2e1fa3c6605e" providerId="ADAL" clId="{D68175C1-E4B7-4E5D-81E8-4EC95D3E3221}" dt="2024-04-21T07:15:30.464" v="721" actId="6549"/>
          <ac:spMkLst>
            <pc:docMk/>
            <pc:sldMk cId="631229544" sldId="262"/>
            <ac:spMk id="24" creationId="{7D6A16E5-9806-44E5-ADFB-CC665404A1F5}"/>
          </ac:spMkLst>
        </pc:spChg>
        <pc:spChg chg="mod">
          <ac:chgData name="de-Jesus-Oliveira Victor-Adriel" userId="a708fc36-3c1b-42ab-b5e9-2e1fa3c6605e" providerId="ADAL" clId="{D68175C1-E4B7-4E5D-81E8-4EC95D3E3221}" dt="2024-04-18T16:11:44.372" v="554" actId="1037"/>
          <ac:spMkLst>
            <pc:docMk/>
            <pc:sldMk cId="631229544" sldId="262"/>
            <ac:spMk id="27" creationId="{EA2DEE02-A743-48AC-A52B-B894BDBC4624}"/>
          </ac:spMkLst>
        </pc:spChg>
        <pc:spChg chg="add mod">
          <ac:chgData name="de-Jesus-Oliveira Victor-Adriel" userId="a708fc36-3c1b-42ab-b5e9-2e1fa3c6605e" providerId="ADAL" clId="{D68175C1-E4B7-4E5D-81E8-4EC95D3E3221}" dt="2024-04-18T16:08:57.135" v="466" actId="207"/>
          <ac:spMkLst>
            <pc:docMk/>
            <pc:sldMk cId="631229544" sldId="262"/>
            <ac:spMk id="28" creationId="{AD2F0372-CD2D-EEDF-76CB-05C3313ED9C3}"/>
          </ac:spMkLst>
        </pc:spChg>
        <pc:spChg chg="add mod">
          <ac:chgData name="de-Jesus-Oliveira Victor-Adriel" userId="a708fc36-3c1b-42ab-b5e9-2e1fa3c6605e" providerId="ADAL" clId="{D68175C1-E4B7-4E5D-81E8-4EC95D3E3221}" dt="2024-04-18T16:09:14.445" v="485" actId="1035"/>
          <ac:spMkLst>
            <pc:docMk/>
            <pc:sldMk cId="631229544" sldId="262"/>
            <ac:spMk id="30" creationId="{605BAF25-04BF-F08D-529F-836437695073}"/>
          </ac:spMkLst>
        </pc:spChg>
        <pc:spChg chg="add mod ord">
          <ac:chgData name="de-Jesus-Oliveira Victor-Adriel" userId="a708fc36-3c1b-42ab-b5e9-2e1fa3c6605e" providerId="ADAL" clId="{D68175C1-E4B7-4E5D-81E8-4EC95D3E3221}" dt="2024-04-18T16:10:43.652" v="535" actId="170"/>
          <ac:spMkLst>
            <pc:docMk/>
            <pc:sldMk cId="631229544" sldId="262"/>
            <ac:spMk id="32" creationId="{F13A268E-6A66-77B8-3E0B-018AE650829E}"/>
          </ac:spMkLst>
        </pc:spChg>
        <pc:spChg chg="add del mod">
          <ac:chgData name="de-Jesus-Oliveira Victor-Adriel" userId="a708fc36-3c1b-42ab-b5e9-2e1fa3c6605e" providerId="ADAL" clId="{D68175C1-E4B7-4E5D-81E8-4EC95D3E3221}" dt="2024-04-18T16:13:43.192" v="573" actId="478"/>
          <ac:spMkLst>
            <pc:docMk/>
            <pc:sldMk cId="631229544" sldId="262"/>
            <ac:spMk id="33" creationId="{976B8749-65BC-E7A3-EEA9-501DA2488ACF}"/>
          </ac:spMkLst>
        </pc:spChg>
        <pc:spChg chg="add del mod">
          <ac:chgData name="de-Jesus-Oliveira Victor-Adriel" userId="a708fc36-3c1b-42ab-b5e9-2e1fa3c6605e" providerId="ADAL" clId="{D68175C1-E4B7-4E5D-81E8-4EC95D3E3221}" dt="2024-04-18T16:13:54.153" v="581" actId="478"/>
          <ac:spMkLst>
            <pc:docMk/>
            <pc:sldMk cId="631229544" sldId="262"/>
            <ac:spMk id="34" creationId="{51EC5917-09A6-861C-7E8F-020E7EEC07D5}"/>
          </ac:spMkLst>
        </pc:spChg>
        <pc:spChg chg="add del mod">
          <ac:chgData name="de-Jesus-Oliveira Victor-Adriel" userId="a708fc36-3c1b-42ab-b5e9-2e1fa3c6605e" providerId="ADAL" clId="{D68175C1-E4B7-4E5D-81E8-4EC95D3E3221}" dt="2024-04-18T16:13:56.053" v="582" actId="478"/>
          <ac:spMkLst>
            <pc:docMk/>
            <pc:sldMk cId="631229544" sldId="262"/>
            <ac:spMk id="35" creationId="{13EB010A-AC7A-19B2-32D6-98B904FDDF36}"/>
          </ac:spMkLst>
        </pc:spChg>
        <pc:spChg chg="add mod">
          <ac:chgData name="de-Jesus-Oliveira Victor-Adriel" userId="a708fc36-3c1b-42ab-b5e9-2e1fa3c6605e" providerId="ADAL" clId="{D68175C1-E4B7-4E5D-81E8-4EC95D3E3221}" dt="2024-04-18T16:15:21.157" v="616" actId="688"/>
          <ac:spMkLst>
            <pc:docMk/>
            <pc:sldMk cId="631229544" sldId="262"/>
            <ac:spMk id="36" creationId="{6F2E0A85-BF44-FF03-A603-04B7BE034949}"/>
          </ac:spMkLst>
        </pc:spChg>
        <pc:spChg chg="add mod">
          <ac:chgData name="de-Jesus-Oliveira Victor-Adriel" userId="a708fc36-3c1b-42ab-b5e9-2e1fa3c6605e" providerId="ADAL" clId="{D68175C1-E4B7-4E5D-81E8-4EC95D3E3221}" dt="2024-04-18T16:15:44.547" v="622" actId="2711"/>
          <ac:spMkLst>
            <pc:docMk/>
            <pc:sldMk cId="631229544" sldId="262"/>
            <ac:spMk id="37" creationId="{34B95DE3-4330-6452-B728-41AAFDFB470F}"/>
          </ac:spMkLst>
        </pc:spChg>
        <pc:spChg chg="add mod">
          <ac:chgData name="de-Jesus-Oliveira Victor-Adriel" userId="a708fc36-3c1b-42ab-b5e9-2e1fa3c6605e" providerId="ADAL" clId="{D68175C1-E4B7-4E5D-81E8-4EC95D3E3221}" dt="2024-04-18T16:15:16.160" v="615" actId="1076"/>
          <ac:spMkLst>
            <pc:docMk/>
            <pc:sldMk cId="631229544" sldId="262"/>
            <ac:spMk id="38" creationId="{E122AC52-28EF-DD44-E90F-41E91151213A}"/>
          </ac:spMkLst>
        </pc:spChg>
        <pc:spChg chg="add mod ord">
          <ac:chgData name="de-Jesus-Oliveira Victor-Adriel" userId="a708fc36-3c1b-42ab-b5e9-2e1fa3c6605e" providerId="ADAL" clId="{D68175C1-E4B7-4E5D-81E8-4EC95D3E3221}" dt="2024-04-18T16:15:35.258" v="621" actId="170"/>
          <ac:spMkLst>
            <pc:docMk/>
            <pc:sldMk cId="631229544" sldId="262"/>
            <ac:spMk id="39" creationId="{5814602C-F2EA-70AB-29A4-CB43726A2601}"/>
          </ac:spMkLst>
        </pc:spChg>
      </pc:sldChg>
      <pc:sldChg chg="modSp mod">
        <pc:chgData name="de-Jesus-Oliveira Victor-Adriel" userId="a708fc36-3c1b-42ab-b5e9-2e1fa3c6605e" providerId="ADAL" clId="{D68175C1-E4B7-4E5D-81E8-4EC95D3E3221}" dt="2024-04-18T15:00:14.760" v="0"/>
        <pc:sldMkLst>
          <pc:docMk/>
          <pc:sldMk cId="4264380333" sldId="267"/>
        </pc:sldMkLst>
        <pc:spChg chg="mod">
          <ac:chgData name="de-Jesus-Oliveira Victor-Adriel" userId="a708fc36-3c1b-42ab-b5e9-2e1fa3c6605e" providerId="ADAL" clId="{D68175C1-E4B7-4E5D-81E8-4EC95D3E3221}" dt="2024-04-18T15:00:14.760" v="0"/>
          <ac:spMkLst>
            <pc:docMk/>
            <pc:sldMk cId="4264380333" sldId="267"/>
            <ac:spMk id="2" creationId="{36F7C832-7D7F-40CB-9479-79BC46A793B9}"/>
          </ac:spMkLst>
        </pc:spChg>
      </pc:sldChg>
      <pc:sldChg chg="modSp mod">
        <pc:chgData name="de-Jesus-Oliveira Victor-Adriel" userId="a708fc36-3c1b-42ab-b5e9-2e1fa3c6605e" providerId="ADAL" clId="{D68175C1-E4B7-4E5D-81E8-4EC95D3E3221}" dt="2024-04-18T15:35:19.157" v="11" actId="108"/>
        <pc:sldMkLst>
          <pc:docMk/>
          <pc:sldMk cId="171183961" sldId="268"/>
        </pc:sldMkLst>
        <pc:spChg chg="mod">
          <ac:chgData name="de-Jesus-Oliveira Victor-Adriel" userId="a708fc36-3c1b-42ab-b5e9-2e1fa3c6605e" providerId="ADAL" clId="{D68175C1-E4B7-4E5D-81E8-4EC95D3E3221}" dt="2024-04-18T15:35:19.157" v="11" actId="108"/>
          <ac:spMkLst>
            <pc:docMk/>
            <pc:sldMk cId="171183961" sldId="268"/>
            <ac:spMk id="3" creationId="{998A8265-D729-21A4-BD6E-B440BAEF8B72}"/>
          </ac:spMkLst>
        </pc:spChg>
      </pc:sldChg>
      <pc:sldChg chg="modSp mod">
        <pc:chgData name="de-Jesus-Oliveira Victor-Adriel" userId="a708fc36-3c1b-42ab-b5e9-2e1fa3c6605e" providerId="ADAL" clId="{D68175C1-E4B7-4E5D-81E8-4EC95D3E3221}" dt="2024-04-18T15:34:09.184" v="2" actId="20577"/>
        <pc:sldMkLst>
          <pc:docMk/>
          <pc:sldMk cId="313680254" sldId="285"/>
        </pc:sldMkLst>
        <pc:spChg chg="mod">
          <ac:chgData name="de-Jesus-Oliveira Victor-Adriel" userId="a708fc36-3c1b-42ab-b5e9-2e1fa3c6605e" providerId="ADAL" clId="{D68175C1-E4B7-4E5D-81E8-4EC95D3E3221}" dt="2024-04-18T15:34:09.184" v="2" actId="20577"/>
          <ac:spMkLst>
            <pc:docMk/>
            <pc:sldMk cId="313680254" sldId="285"/>
            <ac:spMk id="4" creationId="{82B15DD6-0713-4687-9E23-12B35F8AE7CE}"/>
          </ac:spMkLst>
        </pc:spChg>
      </pc:sldChg>
      <pc:sldChg chg="new del">
        <pc:chgData name="de-Jesus-Oliveira Victor-Adriel" userId="a708fc36-3c1b-42ab-b5e9-2e1fa3c6605e" providerId="ADAL" clId="{D68175C1-E4B7-4E5D-81E8-4EC95D3E3221}" dt="2024-04-18T16:04:16.727" v="380" actId="680"/>
        <pc:sldMkLst>
          <pc:docMk/>
          <pc:sldMk cId="2579525056" sldId="286"/>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de-DE"/>
              <a:t>Mastertitelformat bearbeiten</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14.05.2024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423695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14.05.2024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462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14.05.2024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252681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14.05.2024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014887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de-DE"/>
              <a:t>Mastertitelformat bearbeiten</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54B5A053-06E9-40EE-BE46-DB75A413985D}" type="datetimeFigureOut">
              <a:rPr lang="de-AT" smtClean="0"/>
              <a:t>14.05.2024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91897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54B5A053-06E9-40EE-BE46-DB75A413985D}" type="datetimeFigureOut">
              <a:rPr lang="de-AT" smtClean="0"/>
              <a:t>14.05.2024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44210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de-DE"/>
              <a:t>Mastertitelformat bearbeiten</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472381" y="3618442"/>
            <a:ext cx="2901255"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Content Placeholder 5"/>
          <p:cNvSpPr>
            <a:spLocks noGrp="1"/>
          </p:cNvSpPr>
          <p:nvPr>
            <p:ph sz="quarter" idx="4"/>
          </p:nvPr>
        </p:nvSpPr>
        <p:spPr>
          <a:xfrm>
            <a:off x="3471863" y="3618442"/>
            <a:ext cx="2915543"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54B5A053-06E9-40EE-BE46-DB75A413985D}" type="datetimeFigureOut">
              <a:rPr lang="de-AT" smtClean="0"/>
              <a:t>14.05.2024</a:t>
            </a:fld>
            <a:endParaRPr lang="de-AT"/>
          </a:p>
        </p:txBody>
      </p:sp>
      <p:sp>
        <p:nvSpPr>
          <p:cNvPr id="8" name="Footer Placeholder 7"/>
          <p:cNvSpPr>
            <a:spLocks noGrp="1"/>
          </p:cNvSpPr>
          <p:nvPr>
            <p:ph type="ftr" sz="quarter" idx="11"/>
          </p:nvPr>
        </p:nvSpPr>
        <p:spPr/>
        <p:txBody>
          <a:bodyPr/>
          <a:lstStyle/>
          <a:p>
            <a:endParaRPr lang="de-AT"/>
          </a:p>
        </p:txBody>
      </p:sp>
      <p:sp>
        <p:nvSpPr>
          <p:cNvPr id="9" name="Slide Number Placeholder 8"/>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640118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54B5A053-06E9-40EE-BE46-DB75A413985D}" type="datetimeFigureOut">
              <a:rPr lang="de-AT" smtClean="0"/>
              <a:t>14.05.2024</a:t>
            </a:fld>
            <a:endParaRPr lang="de-AT"/>
          </a:p>
        </p:txBody>
      </p:sp>
      <p:sp>
        <p:nvSpPr>
          <p:cNvPr id="4" name="Footer Placeholder 3"/>
          <p:cNvSpPr>
            <a:spLocks noGrp="1"/>
          </p:cNvSpPr>
          <p:nvPr>
            <p:ph type="ftr" sz="quarter" idx="11"/>
          </p:nvPr>
        </p:nvSpPr>
        <p:spPr/>
        <p:txBody>
          <a:bodyPr/>
          <a:lstStyle/>
          <a:p>
            <a:endParaRPr lang="de-AT"/>
          </a:p>
        </p:txBody>
      </p:sp>
      <p:sp>
        <p:nvSpPr>
          <p:cNvPr id="5" name="Slide Number Placeholder 4"/>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21908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5A053-06E9-40EE-BE46-DB75A413985D}" type="datetimeFigureOut">
              <a:rPr lang="de-AT" smtClean="0"/>
              <a:t>14.05.2024</a:t>
            </a:fld>
            <a:endParaRPr lang="de-AT"/>
          </a:p>
        </p:txBody>
      </p:sp>
      <p:sp>
        <p:nvSpPr>
          <p:cNvPr id="3" name="Footer Placeholder 2"/>
          <p:cNvSpPr>
            <a:spLocks noGrp="1"/>
          </p:cNvSpPr>
          <p:nvPr>
            <p:ph type="ftr" sz="quarter" idx="11"/>
          </p:nvPr>
        </p:nvSpPr>
        <p:spPr/>
        <p:txBody>
          <a:bodyPr/>
          <a:lstStyle/>
          <a:p>
            <a:endParaRPr lang="de-AT"/>
          </a:p>
        </p:txBody>
      </p:sp>
      <p:sp>
        <p:nvSpPr>
          <p:cNvPr id="4" name="Slide Number Placeholder 3"/>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163683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14.05.2024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149113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14.05.2024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087118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54B5A053-06E9-40EE-BE46-DB75A413985D}" type="datetimeFigureOut">
              <a:rPr lang="de-AT" smtClean="0"/>
              <a:t>14.05.2024</a:t>
            </a:fld>
            <a:endParaRPr lang="de-AT"/>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de-AT"/>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09C44C4A-945E-4A56-A1E7-C9D60F5427FF}" type="slidenum">
              <a:rPr lang="de-AT" smtClean="0"/>
              <a:t>‹#›</a:t>
            </a:fld>
            <a:endParaRPr lang="de-AT"/>
          </a:p>
        </p:txBody>
      </p:sp>
    </p:spTree>
    <p:extLst>
      <p:ext uri="{BB962C8B-B14F-4D97-AF65-F5344CB8AC3E}">
        <p14:creationId xmlns:p14="http://schemas.microsoft.com/office/powerpoint/2010/main" val="22984550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6B8F9388-E008-9221-6B86-A02FF202434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636" y="3036165"/>
            <a:ext cx="5326725" cy="4995720"/>
          </a:xfrm>
          <a:prstGeom prst="rect">
            <a:avLst/>
          </a:prstGeom>
        </p:spPr>
      </p:pic>
      <p:sp>
        <p:nvSpPr>
          <p:cNvPr id="4" name="Textfeld 3">
            <a:extLst>
              <a:ext uri="{FF2B5EF4-FFF2-40B4-BE49-F238E27FC236}">
                <a16:creationId xmlns:a16="http://schemas.microsoft.com/office/drawing/2014/main" id="{82B15DD6-0713-4687-9E23-12B35F8AE7CE}"/>
              </a:ext>
            </a:extLst>
          </p:cNvPr>
          <p:cNvSpPr txBox="1">
            <a:spLocks noGrp="1"/>
          </p:cNvSpPr>
          <p:nvPr>
            <p:ph type="title" idx="4294967295"/>
          </p:nvPr>
        </p:nvSpPr>
        <p:spPr>
          <a:xfrm>
            <a:off x="1180306" y="1030450"/>
            <a:ext cx="4497388" cy="1440266"/>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de-AT" sz="4800" dirty="0" err="1">
                <a:latin typeface="Pangolin" panose="00000500000000000000"/>
              </a:rPr>
              <a:t>Pensiero</a:t>
            </a:r>
            <a:r>
              <a:rPr lang="de-AT" sz="4800" dirty="0">
                <a:latin typeface="Pangolin" panose="00000500000000000000"/>
              </a:rPr>
              <a:t> </a:t>
            </a:r>
            <a:r>
              <a:rPr lang="de-AT" sz="4800" dirty="0" err="1">
                <a:latin typeface="Pangolin" panose="00000500000000000000"/>
              </a:rPr>
              <a:t>Matematico</a:t>
            </a:r>
            <a:endParaRPr lang="de-AT" sz="4800" dirty="0">
              <a:latin typeface="Pangolin" panose="00000500000000000000"/>
            </a:endParaRPr>
          </a:p>
        </p:txBody>
      </p:sp>
      <p:pic>
        <p:nvPicPr>
          <p:cNvPr id="6" name="Picture 5">
            <a:extLst>
              <a:ext uri="{FF2B5EF4-FFF2-40B4-BE49-F238E27FC236}">
                <a16:creationId xmlns:a16="http://schemas.microsoft.com/office/drawing/2014/main" id="{F1BEA7A3-C027-CB16-5714-07385058984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3388" y="8432898"/>
            <a:ext cx="2391223" cy="450654"/>
          </a:xfrm>
          <a:prstGeom prst="rect">
            <a:avLst/>
          </a:prstGeom>
        </p:spPr>
      </p:pic>
    </p:spTree>
    <p:extLst>
      <p:ext uri="{BB962C8B-B14F-4D97-AF65-F5344CB8AC3E}">
        <p14:creationId xmlns:p14="http://schemas.microsoft.com/office/powerpoint/2010/main" val="313680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6F7C832-7D7F-40CB-9479-79BC46A793B9}"/>
              </a:ext>
            </a:extLst>
          </p:cNvPr>
          <p:cNvSpPr txBox="1"/>
          <p:nvPr/>
        </p:nvSpPr>
        <p:spPr>
          <a:xfrm>
            <a:off x="599281" y="790575"/>
            <a:ext cx="4860000" cy="2800767"/>
          </a:xfrm>
          <a:prstGeom prst="rect">
            <a:avLst/>
          </a:prstGeom>
          <a:noFill/>
        </p:spPr>
        <p:txBody>
          <a:bodyPr wrap="square" rtlCol="0">
            <a:spAutoFit/>
          </a:bodyPr>
          <a:lstStyle/>
          <a:p>
            <a:r>
              <a:rPr lang="it-IT" sz="1100" dirty="0">
                <a:latin typeface="Segoe UI" panose="020B0502040204020203" pitchFamily="34" charset="0"/>
                <a:cs typeface="Segoe UI" panose="020B0502040204020203" pitchFamily="34" charset="0"/>
              </a:rPr>
              <a:t>Questo fumetto è stato creato nell'ambito del progetto di ricerca </a:t>
            </a:r>
            <a:r>
              <a:rPr lang="it-IT" sz="1100" dirty="0" err="1">
                <a:latin typeface="Segoe UI" panose="020B0502040204020203" pitchFamily="34" charset="0"/>
                <a:cs typeface="Segoe UI" panose="020B0502040204020203" pitchFamily="34" charset="0"/>
              </a:rPr>
              <a:t>Comixplain</a:t>
            </a:r>
            <a:r>
              <a:rPr lang="it-IT" sz="1100" dirty="0">
                <a:latin typeface="Segoe UI" panose="020B0502040204020203" pitchFamily="34" charset="0"/>
                <a:cs typeface="Segoe UI" panose="020B0502040204020203" pitchFamily="34" charset="0"/>
              </a:rPr>
              <a:t>, finanziato dall'Innovation Call 2022 dell'Università di Scienze Applicate di St. </a:t>
            </a:r>
            <a:r>
              <a:rPr lang="it-IT" sz="1100" dirty="0" err="1">
                <a:latin typeface="Segoe UI" panose="020B0502040204020203" pitchFamily="34" charset="0"/>
                <a:cs typeface="Segoe UI" panose="020B0502040204020203" pitchFamily="34" charset="0"/>
              </a:rPr>
              <a:t>Pölten</a:t>
            </a:r>
            <a:r>
              <a:rPr lang="it-IT" sz="1100" dirty="0">
                <a:latin typeface="Segoe UI" panose="020B0502040204020203" pitchFamily="34" charset="0"/>
                <a:cs typeface="Segoe UI" panose="020B0502040204020203" pitchFamily="34" charset="0"/>
              </a:rPr>
              <a:t>, in Austria.</a:t>
            </a:r>
          </a:p>
          <a:p>
            <a:endParaRPr lang="de-AT" sz="1100" dirty="0">
              <a:latin typeface="Segoe UI" panose="020B0502040204020203" pitchFamily="34" charset="0"/>
              <a:cs typeface="Segoe UI" panose="020B0502040204020203" pitchFamily="34" charset="0"/>
            </a:endParaRPr>
          </a:p>
          <a:p>
            <a:r>
              <a:rPr lang="de-AT" sz="1100" b="1" dirty="0">
                <a:latin typeface="Segoe UI" panose="020B0502040204020203" pitchFamily="34" charset="0"/>
                <a:cs typeface="Segoe UI" panose="020B0502040204020203" pitchFamily="34" charset="0"/>
              </a:rPr>
              <a:t>Squadra:</a:t>
            </a:r>
          </a:p>
          <a:p>
            <a:r>
              <a:rPr lang="de-AT" sz="1100" dirty="0">
                <a:latin typeface="Segoe UI" panose="020B0502040204020203" pitchFamily="34" charset="0"/>
                <a:cs typeface="Segoe UI" panose="020B0502040204020203" pitchFamily="34" charset="0"/>
              </a:rPr>
              <a:t>Victor-Adriel De-Jesus-Oliveira</a:t>
            </a:r>
          </a:p>
          <a:p>
            <a:r>
              <a:rPr lang="de-AT" sz="1100" dirty="0">
                <a:latin typeface="Segoe UI" panose="020B0502040204020203" pitchFamily="34" charset="0"/>
                <a:cs typeface="Segoe UI" panose="020B0502040204020203" pitchFamily="34" charset="0"/>
              </a:rPr>
              <a:t>Hsiang-Yun Wu</a:t>
            </a:r>
          </a:p>
          <a:p>
            <a:r>
              <a:rPr lang="de-AT" sz="1100" dirty="0">
                <a:latin typeface="Segoe UI" panose="020B0502040204020203" pitchFamily="34" charset="0"/>
                <a:cs typeface="Segoe UI" panose="020B0502040204020203" pitchFamily="34" charset="0"/>
              </a:rPr>
              <a:t>Christina Stoiber</a:t>
            </a:r>
          </a:p>
          <a:p>
            <a:r>
              <a:rPr lang="de-AT" sz="1100" dirty="0">
                <a:latin typeface="Segoe UI" panose="020B0502040204020203" pitchFamily="34" charset="0"/>
                <a:cs typeface="Segoe UI" panose="020B0502040204020203" pitchFamily="34" charset="0"/>
              </a:rPr>
              <a:t>Magdalena Boucher</a:t>
            </a:r>
          </a:p>
          <a:p>
            <a:r>
              <a:rPr lang="de-AT" sz="1100" dirty="0">
                <a:latin typeface="Segoe UI" panose="020B0502040204020203" pitchFamily="34" charset="0"/>
                <a:cs typeface="Segoe UI" panose="020B0502040204020203" pitchFamily="34" charset="0"/>
              </a:rPr>
              <a:t>Alena Ertl</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Contatto</a:t>
            </a:r>
            <a:r>
              <a:rPr lang="de-AT" sz="1100" b="1" dirty="0">
                <a:latin typeface="Segoe UI" panose="020B0502040204020203" pitchFamily="34" charset="0"/>
                <a:cs typeface="Segoe UI" panose="020B0502040204020203" pitchFamily="34" charset="0"/>
              </a:rPr>
              <a:t>:</a:t>
            </a:r>
          </a:p>
          <a:p>
            <a:r>
              <a:rPr lang="de-AT" sz="1100" dirty="0">
                <a:latin typeface="Segoe UI" panose="020B0502040204020203" pitchFamily="34" charset="0"/>
                <a:cs typeface="Segoe UI" panose="020B0502040204020203" pitchFamily="34" charset="0"/>
              </a:rPr>
              <a:t>victor.oliveira@fhstp.ac.at</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Illustrazioni</a:t>
            </a:r>
            <a:r>
              <a:rPr lang="de-AT" sz="1100">
                <a:latin typeface="Segoe UI" panose="020B0502040204020203" pitchFamily="34" charset="0"/>
                <a:cs typeface="Segoe UI" panose="020B0502040204020203" pitchFamily="34" charset="0"/>
              </a:rPr>
              <a:t>:</a:t>
            </a:r>
            <a:br>
              <a:rPr lang="de-AT" sz="1100">
                <a:latin typeface="Segoe UI" panose="020B0502040204020203" pitchFamily="34" charset="0"/>
                <a:cs typeface="Segoe UI" panose="020B0502040204020203" pitchFamily="34" charset="0"/>
              </a:rPr>
            </a:br>
            <a:r>
              <a:rPr lang="de-AT" sz="1100">
                <a:latin typeface="Segoe UI" panose="020B0502040204020203" pitchFamily="34" charset="0"/>
                <a:cs typeface="Segoe UI" panose="020B0502040204020203" pitchFamily="34" charset="0"/>
              </a:rPr>
              <a:t>Magdalena Boucher &amp; Alena Ertl</a:t>
            </a:r>
            <a:endParaRPr lang="de-AT" sz="1100" dirty="0">
              <a:latin typeface="Segoe UI" panose="020B0502040204020203" pitchFamily="34" charset="0"/>
              <a:cs typeface="Segoe UI" panose="020B0502040204020203" pitchFamily="34" charset="0"/>
            </a:endParaRPr>
          </a:p>
        </p:txBody>
      </p:sp>
      <p:pic>
        <p:nvPicPr>
          <p:cNvPr id="4" name="Grafik 3">
            <a:extLst>
              <a:ext uri="{FF2B5EF4-FFF2-40B4-BE49-F238E27FC236}">
                <a16:creationId xmlns:a16="http://schemas.microsoft.com/office/drawing/2014/main" id="{2EB10971-A7A0-4F60-8D4A-4B8950F4D157}"/>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5470" t="5299" r="5641" b="5299"/>
          <a:stretch/>
        </p:blipFill>
        <p:spPr>
          <a:xfrm>
            <a:off x="5698800" y="0"/>
            <a:ext cx="1159200" cy="1165888"/>
          </a:xfrm>
          <a:prstGeom prst="rect">
            <a:avLst/>
          </a:prstGeom>
        </p:spPr>
      </p:pic>
      <p:sp>
        <p:nvSpPr>
          <p:cNvPr id="3" name="Textfeld 1">
            <a:extLst>
              <a:ext uri="{FF2B5EF4-FFF2-40B4-BE49-F238E27FC236}">
                <a16:creationId xmlns:a16="http://schemas.microsoft.com/office/drawing/2014/main" id="{BDA6C568-2680-C07A-AA32-B904AD749A02}"/>
              </a:ext>
            </a:extLst>
          </p:cNvPr>
          <p:cNvSpPr txBox="1">
            <a:spLocks noGrp="1"/>
          </p:cNvSpPr>
          <p:nvPr>
            <p:ph type="title" idx="4294967295"/>
          </p:nvPr>
        </p:nvSpPr>
        <p:spPr>
          <a:xfrm>
            <a:off x="599281" y="8853815"/>
            <a:ext cx="4860000" cy="2616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https://fhstp.github.io/comixplain</a:t>
            </a:r>
          </a:p>
        </p:txBody>
      </p:sp>
      <p:pic>
        <p:nvPicPr>
          <p:cNvPr id="5" name="Picture 4">
            <a:extLst>
              <a:ext uri="{FF2B5EF4-FFF2-40B4-BE49-F238E27FC236}">
                <a16:creationId xmlns:a16="http://schemas.microsoft.com/office/drawing/2014/main" id="{F8136627-41BD-0C39-3A96-9058C1BB7C3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21" y="7279125"/>
            <a:ext cx="1574690" cy="1574690"/>
          </a:xfrm>
          <a:prstGeom prst="rect">
            <a:avLst/>
          </a:prstGeom>
        </p:spPr>
      </p:pic>
    </p:spTree>
    <p:extLst>
      <p:ext uri="{BB962C8B-B14F-4D97-AF65-F5344CB8AC3E}">
        <p14:creationId xmlns:p14="http://schemas.microsoft.com/office/powerpoint/2010/main" val="4264380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5F053061-5E30-451B-A001-0DDE4A07D11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00" y="-40956"/>
            <a:ext cx="6889315" cy="9905385"/>
          </a:xfrm>
          <a:prstGeom prst="rect">
            <a:avLst/>
          </a:prstGeom>
        </p:spPr>
      </p:pic>
      <p:sp>
        <p:nvSpPr>
          <p:cNvPr id="16" name="Rechteck 15">
            <a:extLst>
              <a:ext uri="{FF2B5EF4-FFF2-40B4-BE49-F238E27FC236}">
                <a16:creationId xmlns:a16="http://schemas.microsoft.com/office/drawing/2014/main" id="{D98AB754-7F8D-47AB-9849-0C630D4E2A37}"/>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8" name="Rechteck 17">
            <a:extLst>
              <a:ext uri="{FF2B5EF4-FFF2-40B4-BE49-F238E27FC236}">
                <a16:creationId xmlns:a16="http://schemas.microsoft.com/office/drawing/2014/main" id="{D3753364-03D6-4504-AF86-3C6386201356}"/>
              </a:ext>
              <a:ext uri="{C183D7F6-B498-43B3-948B-1728B52AA6E4}">
                <adec:decorative xmlns:adec="http://schemas.microsoft.com/office/drawing/2017/decorative" val="1"/>
              </a:ext>
            </a:extLst>
          </p:cNvPr>
          <p:cNvSpPr/>
          <p:nvPr/>
        </p:nvSpPr>
        <p:spPr>
          <a:xfrm>
            <a:off x="242252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0" name="Rechteck 19">
            <a:extLst>
              <a:ext uri="{FF2B5EF4-FFF2-40B4-BE49-F238E27FC236}">
                <a16:creationId xmlns:a16="http://schemas.microsoft.com/office/drawing/2014/main" id="{B107FC39-4B7B-4BCB-9353-70A3FCE1797E}"/>
              </a:ext>
              <a:ext uri="{C183D7F6-B498-43B3-948B-1728B52AA6E4}">
                <adec:decorative xmlns:adec="http://schemas.microsoft.com/office/drawing/2017/decorative" val="1"/>
              </a:ext>
            </a:extLst>
          </p:cNvPr>
          <p:cNvSpPr/>
          <p:nvPr/>
        </p:nvSpPr>
        <p:spPr>
          <a:xfrm>
            <a:off x="4581527"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1" name="Rechteck 20">
            <a:extLst>
              <a:ext uri="{FF2B5EF4-FFF2-40B4-BE49-F238E27FC236}">
                <a16:creationId xmlns:a16="http://schemas.microsoft.com/office/drawing/2014/main" id="{F63E92B6-82EA-4E11-9B05-0B23208E6560}"/>
              </a:ext>
              <a:ext uri="{C183D7F6-B498-43B3-948B-1728B52AA6E4}">
                <adec:decorative xmlns:adec="http://schemas.microsoft.com/office/drawing/2017/decorative" val="1"/>
              </a:ext>
            </a:extLst>
          </p:cNvPr>
          <p:cNvSpPr/>
          <p:nvPr/>
        </p:nvSpPr>
        <p:spPr>
          <a:xfrm>
            <a:off x="225425" y="3634931"/>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2" name="Rechteck 21">
            <a:extLst>
              <a:ext uri="{FF2B5EF4-FFF2-40B4-BE49-F238E27FC236}">
                <a16:creationId xmlns:a16="http://schemas.microsoft.com/office/drawing/2014/main" id="{B4598410-61C9-488A-B32C-A874D97B4346}"/>
              </a:ext>
              <a:ext uri="{C183D7F6-B498-43B3-948B-1728B52AA6E4}">
                <adec:decorative xmlns:adec="http://schemas.microsoft.com/office/drawing/2017/decorative" val="1"/>
              </a:ext>
            </a:extLst>
          </p:cNvPr>
          <p:cNvSpPr/>
          <p:nvPr/>
        </p:nvSpPr>
        <p:spPr>
          <a:xfrm>
            <a:off x="2384425" y="674770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3" name="Rechteck 22">
            <a:extLst>
              <a:ext uri="{FF2B5EF4-FFF2-40B4-BE49-F238E27FC236}">
                <a16:creationId xmlns:a16="http://schemas.microsoft.com/office/drawing/2014/main" id="{315C8446-0F5A-4DB2-BE3E-B51E6F77BE03}"/>
              </a:ext>
              <a:ext uri="{C183D7F6-B498-43B3-948B-1728B52AA6E4}">
                <adec:decorative xmlns:adec="http://schemas.microsoft.com/office/drawing/2017/decorative" val="1"/>
              </a:ext>
            </a:extLst>
          </p:cNvPr>
          <p:cNvSpPr/>
          <p:nvPr/>
        </p:nvSpPr>
        <p:spPr>
          <a:xfrm>
            <a:off x="4581525" y="6758243"/>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5" name="Rechteck 24">
            <a:extLst>
              <a:ext uri="{FF2B5EF4-FFF2-40B4-BE49-F238E27FC236}">
                <a16:creationId xmlns:a16="http://schemas.microsoft.com/office/drawing/2014/main" id="{4CAC2F2D-700C-409F-9F7A-D860B7C9AD33}"/>
              </a:ext>
              <a:ext uri="{C183D7F6-B498-43B3-948B-1728B52AA6E4}">
                <adec:decorative xmlns:adec="http://schemas.microsoft.com/office/drawing/2017/decorative" val="1"/>
              </a:ext>
            </a:extLst>
          </p:cNvPr>
          <p:cNvSpPr/>
          <p:nvPr/>
        </p:nvSpPr>
        <p:spPr>
          <a:xfrm>
            <a:off x="4581525" y="361079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3" name="Rectangle 2">
            <a:extLst>
              <a:ext uri="{FF2B5EF4-FFF2-40B4-BE49-F238E27FC236}">
                <a16:creationId xmlns:a16="http://schemas.microsoft.com/office/drawing/2014/main" id="{E9DEE957-2CEF-6557-109F-02E227D02B2A}"/>
              </a:ext>
              <a:ext uri="{C183D7F6-B498-43B3-948B-1728B52AA6E4}">
                <adec:decorative xmlns:adec="http://schemas.microsoft.com/office/drawing/2017/decorative" val="1"/>
              </a:ext>
            </a:extLst>
          </p:cNvPr>
          <p:cNvSpPr/>
          <p:nvPr/>
        </p:nvSpPr>
        <p:spPr>
          <a:xfrm>
            <a:off x="0" y="7858125"/>
            <a:ext cx="225425" cy="19989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Rechteck 23">
            <a:extLst>
              <a:ext uri="{FF2B5EF4-FFF2-40B4-BE49-F238E27FC236}">
                <a16:creationId xmlns:a16="http://schemas.microsoft.com/office/drawing/2014/main" id="{70E94346-53CB-4F95-A814-435DF2CE71B5}"/>
              </a:ext>
              <a:ext uri="{C183D7F6-B498-43B3-948B-1728B52AA6E4}">
                <adec:decorative xmlns:adec="http://schemas.microsoft.com/office/drawing/2017/decorative" val="1"/>
              </a:ext>
            </a:extLst>
          </p:cNvPr>
          <p:cNvSpPr/>
          <p:nvPr/>
        </p:nvSpPr>
        <p:spPr>
          <a:xfrm>
            <a:off x="225425" y="674598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 name="Textfeld 49">
            <a:extLst>
              <a:ext uri="{FF2B5EF4-FFF2-40B4-BE49-F238E27FC236}">
                <a16:creationId xmlns:a16="http://schemas.microsoft.com/office/drawing/2014/main" id="{09A0D47D-F557-D34E-5FE2-794831DDB219}"/>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a:rPr>
              <a:t>Pensiero</a:t>
            </a:r>
            <a:r>
              <a:rPr lang="de-AT" sz="1000" dirty="0">
                <a:latin typeface="Pangolin" panose="00000500000000000000"/>
              </a:rPr>
              <a:t> </a:t>
            </a:r>
            <a:r>
              <a:rPr lang="de-AT" sz="1000" dirty="0" err="1">
                <a:latin typeface="Pangolin" panose="00000500000000000000"/>
              </a:rPr>
              <a:t>Matematico</a:t>
            </a:r>
            <a:endParaRPr lang="de-DE" sz="1000" dirty="0">
              <a:latin typeface="Pangolin" panose="00000500000000000000" pitchFamily="2" charset="0"/>
            </a:endParaRPr>
          </a:p>
        </p:txBody>
      </p:sp>
      <p:sp>
        <p:nvSpPr>
          <p:cNvPr id="12" name="Textfeld 11">
            <a:extLst>
              <a:ext uri="{FF2B5EF4-FFF2-40B4-BE49-F238E27FC236}">
                <a16:creationId xmlns:a16="http://schemas.microsoft.com/office/drawing/2014/main" id="{DC92D0BD-A8C1-4465-A69C-8E46D27F16A3}"/>
              </a:ext>
            </a:extLst>
          </p:cNvPr>
          <p:cNvSpPr txBox="1"/>
          <p:nvPr/>
        </p:nvSpPr>
        <p:spPr>
          <a:xfrm>
            <a:off x="499641" y="658134"/>
            <a:ext cx="1589556" cy="400110"/>
          </a:xfrm>
          <a:prstGeom prst="rect">
            <a:avLst/>
          </a:prstGeom>
          <a:noFill/>
        </p:spPr>
        <p:txBody>
          <a:bodyPr wrap="square">
            <a:spAutoFit/>
          </a:bodyPr>
          <a:lstStyle/>
          <a:p>
            <a:pPr algn="ctr"/>
            <a:r>
              <a:rPr lang="it-IT" sz="1000">
                <a:latin typeface="Pangolin" panose="00000500000000000000" pitchFamily="2" charset="0"/>
              </a:rPr>
              <a:t>Ehi nonno, posso chiederti una cosa?</a:t>
            </a:r>
            <a:endParaRPr lang="de-AT" sz="1000" dirty="0">
              <a:solidFill>
                <a:schemeClr val="tx1"/>
              </a:solidFill>
              <a:latin typeface="Pangolin" panose="00000500000000000000" pitchFamily="2" charset="0"/>
            </a:endParaRPr>
          </a:p>
        </p:txBody>
      </p:sp>
      <p:sp>
        <p:nvSpPr>
          <p:cNvPr id="14" name="Textfeld 13">
            <a:extLst>
              <a:ext uri="{FF2B5EF4-FFF2-40B4-BE49-F238E27FC236}">
                <a16:creationId xmlns:a16="http://schemas.microsoft.com/office/drawing/2014/main" id="{824B6FC0-8E52-49E0-A42F-5819DA76490E}"/>
              </a:ext>
            </a:extLst>
          </p:cNvPr>
          <p:cNvSpPr txBox="1"/>
          <p:nvPr/>
        </p:nvSpPr>
        <p:spPr>
          <a:xfrm>
            <a:off x="1330098" y="1355641"/>
            <a:ext cx="968537" cy="246221"/>
          </a:xfrm>
          <a:prstGeom prst="rect">
            <a:avLst/>
          </a:prstGeom>
          <a:noFill/>
        </p:spPr>
        <p:txBody>
          <a:bodyPr wrap="square">
            <a:spAutoFit/>
          </a:bodyPr>
          <a:lstStyle/>
          <a:p>
            <a:pPr algn="ctr"/>
            <a:r>
              <a:rPr lang="de-DE" sz="1000" dirty="0" err="1">
                <a:latin typeface="Pangolin" panose="00000500000000000000" pitchFamily="2" charset="0"/>
              </a:rPr>
              <a:t>Fai</a:t>
            </a:r>
            <a:r>
              <a:rPr lang="de-DE" sz="1000" dirty="0">
                <a:latin typeface="Pangolin" panose="00000500000000000000" pitchFamily="2" charset="0"/>
              </a:rPr>
              <a:t> pure</a:t>
            </a:r>
            <a:endParaRPr lang="de-AT" sz="1000" dirty="0">
              <a:solidFill>
                <a:schemeClr val="tx1"/>
              </a:solidFill>
              <a:latin typeface="Pangolin" panose="00000500000000000000" pitchFamily="2" charset="0"/>
            </a:endParaRPr>
          </a:p>
        </p:txBody>
      </p:sp>
      <p:sp>
        <p:nvSpPr>
          <p:cNvPr id="13" name="Textfeld 12">
            <a:extLst>
              <a:ext uri="{FF2B5EF4-FFF2-40B4-BE49-F238E27FC236}">
                <a16:creationId xmlns:a16="http://schemas.microsoft.com/office/drawing/2014/main" id="{CCCEDD10-4885-4751-AC24-8FB3D31ED69E}"/>
              </a:ext>
            </a:extLst>
          </p:cNvPr>
          <p:cNvSpPr txBox="1"/>
          <p:nvPr/>
        </p:nvSpPr>
        <p:spPr>
          <a:xfrm>
            <a:off x="2451100" y="590449"/>
            <a:ext cx="2028825" cy="707886"/>
          </a:xfrm>
          <a:prstGeom prst="rect">
            <a:avLst/>
          </a:prstGeom>
          <a:noFill/>
        </p:spPr>
        <p:txBody>
          <a:bodyPr wrap="square">
            <a:spAutoFit/>
          </a:bodyPr>
          <a:lstStyle/>
          <a:p>
            <a:pPr algn="ctr"/>
            <a:r>
              <a:rPr lang="it-IT" sz="1000" dirty="0">
                <a:latin typeface="Pangolin" panose="00000500000000000000" pitchFamily="2" charset="0"/>
              </a:rPr>
              <a:t>Per i compiti, devo descrivere uno scenario usando la notazione matematica. </a:t>
            </a:r>
            <a:br>
              <a:rPr lang="it-IT" sz="1000" dirty="0">
                <a:latin typeface="Pangolin" panose="00000500000000000000" pitchFamily="2" charset="0"/>
              </a:rPr>
            </a:br>
            <a:r>
              <a:rPr lang="it-IT" sz="1000" dirty="0">
                <a:latin typeface="Pangolin" panose="00000500000000000000" pitchFamily="2" charset="0"/>
              </a:rPr>
              <a:t>Ma non so come fare.</a:t>
            </a:r>
            <a:endParaRPr lang="de-AT" sz="1000" dirty="0">
              <a:solidFill>
                <a:schemeClr val="tx1"/>
              </a:solidFill>
              <a:latin typeface="Pangolin" panose="00000500000000000000" pitchFamily="2" charset="0"/>
            </a:endParaRPr>
          </a:p>
        </p:txBody>
      </p:sp>
      <p:sp>
        <p:nvSpPr>
          <p:cNvPr id="15" name="Textfeld 14">
            <a:extLst>
              <a:ext uri="{FF2B5EF4-FFF2-40B4-BE49-F238E27FC236}">
                <a16:creationId xmlns:a16="http://schemas.microsoft.com/office/drawing/2014/main" id="{1FC76032-6472-42A7-9F81-6EDD70FC8732}"/>
              </a:ext>
            </a:extLst>
          </p:cNvPr>
          <p:cNvSpPr txBox="1"/>
          <p:nvPr/>
        </p:nvSpPr>
        <p:spPr>
          <a:xfrm>
            <a:off x="3756024" y="1469584"/>
            <a:ext cx="666751" cy="246221"/>
          </a:xfrm>
          <a:prstGeom prst="rect">
            <a:avLst/>
          </a:prstGeom>
          <a:noFill/>
        </p:spPr>
        <p:txBody>
          <a:bodyPr wrap="square">
            <a:spAutoFit/>
          </a:bodyPr>
          <a:lstStyle/>
          <a:p>
            <a:pPr algn="ctr"/>
            <a:r>
              <a:rPr lang="de-DE" sz="1000" dirty="0">
                <a:latin typeface="Pangolin" panose="00000500000000000000" pitchFamily="2" charset="0"/>
              </a:rPr>
              <a:t>Ehm…</a:t>
            </a:r>
            <a:endParaRPr lang="de-AT" sz="1000"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06E55F0D-1374-442B-8C82-48FCEA4796A4}"/>
              </a:ext>
            </a:extLst>
          </p:cNvPr>
          <p:cNvSpPr txBox="1"/>
          <p:nvPr/>
        </p:nvSpPr>
        <p:spPr>
          <a:xfrm>
            <a:off x="4613835" y="563077"/>
            <a:ext cx="1997074" cy="707886"/>
          </a:xfrm>
          <a:prstGeom prst="rect">
            <a:avLst/>
          </a:prstGeom>
          <a:noFill/>
        </p:spPr>
        <p:txBody>
          <a:bodyPr wrap="square">
            <a:spAutoFit/>
          </a:bodyPr>
          <a:lstStyle/>
          <a:p>
            <a:pPr algn="ctr"/>
            <a:r>
              <a:rPr lang="it-IT" sz="1000">
                <a:latin typeface="Pangolin" panose="00000500000000000000" pitchFamily="2" charset="0"/>
              </a:rPr>
              <a:t>Sai una cosa? Continuiamo questa conversazione mentre pranziamo. Che ne dici del ristorante in fondo alla strada?</a:t>
            </a:r>
            <a:endParaRPr lang="de-AT" sz="1000" dirty="0">
              <a:solidFill>
                <a:schemeClr val="tx1"/>
              </a:solidFill>
              <a:latin typeface="Pangolin" panose="00000500000000000000" pitchFamily="2" charset="0"/>
            </a:endParaRPr>
          </a:p>
        </p:txBody>
      </p:sp>
      <p:sp>
        <p:nvSpPr>
          <p:cNvPr id="19" name="Textfeld 18">
            <a:extLst>
              <a:ext uri="{FF2B5EF4-FFF2-40B4-BE49-F238E27FC236}">
                <a16:creationId xmlns:a16="http://schemas.microsoft.com/office/drawing/2014/main" id="{EAFCC845-7912-40D3-ABE8-DEC2E9DD0B0B}"/>
              </a:ext>
            </a:extLst>
          </p:cNvPr>
          <p:cNvSpPr txBox="1"/>
          <p:nvPr/>
        </p:nvSpPr>
        <p:spPr>
          <a:xfrm>
            <a:off x="466726" y="3903495"/>
            <a:ext cx="1390649" cy="553998"/>
          </a:xfrm>
          <a:prstGeom prst="rect">
            <a:avLst/>
          </a:prstGeom>
          <a:noFill/>
        </p:spPr>
        <p:txBody>
          <a:bodyPr wrap="square">
            <a:spAutoFit/>
          </a:bodyPr>
          <a:lstStyle/>
          <a:p>
            <a:pPr algn="ctr"/>
            <a:r>
              <a:rPr lang="it-IT" sz="1000">
                <a:latin typeface="Pangolin" panose="00000500000000000000" pitchFamily="2" charset="0"/>
              </a:rPr>
              <a:t>Perché andiamo al ristorante a parlare dei miei compiti?</a:t>
            </a:r>
            <a:endParaRPr lang="de-AT" sz="1000"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B6037A6F-86BA-497F-AF88-9A18F21E9A4B}"/>
              </a:ext>
            </a:extLst>
          </p:cNvPr>
          <p:cNvSpPr txBox="1"/>
          <p:nvPr/>
        </p:nvSpPr>
        <p:spPr>
          <a:xfrm>
            <a:off x="4546600" y="3682436"/>
            <a:ext cx="2152650" cy="400110"/>
          </a:xfrm>
          <a:prstGeom prst="rect">
            <a:avLst/>
          </a:prstGeom>
          <a:noFill/>
        </p:spPr>
        <p:txBody>
          <a:bodyPr wrap="square">
            <a:spAutoFit/>
          </a:bodyPr>
          <a:lstStyle/>
          <a:p>
            <a:pPr algn="ctr"/>
            <a:r>
              <a:rPr lang="it-IT" sz="1000">
                <a:latin typeface="Pangolin" panose="00000500000000000000" pitchFamily="2" charset="0"/>
              </a:rPr>
              <a:t>Avevi bisogno di uno scenario. Penso che questo sarà un buon esempio.</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B7B59CE9-42CA-4364-836F-E0CA5AD66EC0}"/>
              </a:ext>
            </a:extLst>
          </p:cNvPr>
          <p:cNvSpPr txBox="1"/>
          <p:nvPr/>
        </p:nvSpPr>
        <p:spPr>
          <a:xfrm>
            <a:off x="339725" y="6921563"/>
            <a:ext cx="1479550" cy="246221"/>
          </a:xfrm>
          <a:prstGeom prst="rect">
            <a:avLst/>
          </a:prstGeom>
          <a:noFill/>
        </p:spPr>
        <p:txBody>
          <a:bodyPr wrap="square">
            <a:spAutoFit/>
          </a:bodyPr>
          <a:lstStyle/>
          <a:p>
            <a:pPr algn="ctr"/>
            <a:r>
              <a:rPr lang="de-DE" sz="1000">
                <a:latin typeface="Pangolin" panose="00000500000000000000" pitchFamily="2" charset="0"/>
              </a:rPr>
              <a:t>Vedi il cameriere laggiù?</a:t>
            </a:r>
            <a:endParaRPr lang="de-AT" sz="10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461F8110-EB40-4652-9204-0B7E3CE13507}"/>
              </a:ext>
            </a:extLst>
          </p:cNvPr>
          <p:cNvSpPr txBox="1"/>
          <p:nvPr/>
        </p:nvSpPr>
        <p:spPr>
          <a:xfrm>
            <a:off x="2371009" y="6835093"/>
            <a:ext cx="2051050" cy="400110"/>
          </a:xfrm>
          <a:prstGeom prst="rect">
            <a:avLst/>
          </a:prstGeom>
          <a:noFill/>
        </p:spPr>
        <p:txBody>
          <a:bodyPr wrap="square">
            <a:spAutoFit/>
          </a:bodyPr>
          <a:lstStyle/>
          <a:p>
            <a:pPr algn="ctr"/>
            <a:r>
              <a:rPr lang="it-IT" sz="1000">
                <a:latin typeface="Pangolin" panose="00000500000000000000" pitchFamily="2" charset="0"/>
              </a:rPr>
              <a:t>Gira per tutto il ristorante prendendo le ordinazioni dai clienti.</a:t>
            </a:r>
            <a:endParaRPr lang="de-AT" sz="1000" dirty="0">
              <a:solidFill>
                <a:schemeClr val="tx1"/>
              </a:solidFill>
              <a:latin typeface="Pangolin" panose="00000500000000000000" pitchFamily="2" charset="0"/>
            </a:endParaRPr>
          </a:p>
        </p:txBody>
      </p:sp>
      <p:sp>
        <p:nvSpPr>
          <p:cNvPr id="30" name="Textfeld 29">
            <a:extLst>
              <a:ext uri="{FF2B5EF4-FFF2-40B4-BE49-F238E27FC236}">
                <a16:creationId xmlns:a16="http://schemas.microsoft.com/office/drawing/2014/main" id="{1C881E28-81CC-43CA-B8EA-1F672F1D4615}"/>
              </a:ext>
            </a:extLst>
          </p:cNvPr>
          <p:cNvSpPr txBox="1"/>
          <p:nvPr/>
        </p:nvSpPr>
        <p:spPr>
          <a:xfrm>
            <a:off x="2520477" y="7649302"/>
            <a:ext cx="1057275" cy="246221"/>
          </a:xfrm>
          <a:prstGeom prst="rect">
            <a:avLst/>
          </a:prstGeom>
          <a:noFill/>
        </p:spPr>
        <p:txBody>
          <a:bodyPr wrap="square">
            <a:spAutoFit/>
          </a:bodyPr>
          <a:lstStyle/>
          <a:p>
            <a:pPr algn="ctr"/>
            <a:r>
              <a:rPr lang="pt-BR" sz="1000" dirty="0">
                <a:latin typeface="Pangolin" panose="00000500000000000000" pitchFamily="2" charset="0"/>
              </a:rPr>
              <a:t>Cosa vuoi oggi?</a:t>
            </a:r>
            <a:endParaRPr lang="de-AT" sz="1000" dirty="0">
              <a:solidFill>
                <a:schemeClr val="tx1"/>
              </a:solidFill>
              <a:latin typeface="Pangolin" panose="00000500000000000000" pitchFamily="2" charset="0"/>
            </a:endParaRPr>
          </a:p>
        </p:txBody>
      </p:sp>
      <p:sp>
        <p:nvSpPr>
          <p:cNvPr id="31" name="Textfeld 30">
            <a:extLst>
              <a:ext uri="{FF2B5EF4-FFF2-40B4-BE49-F238E27FC236}">
                <a16:creationId xmlns:a16="http://schemas.microsoft.com/office/drawing/2014/main" id="{E051E2C7-DC20-4060-B695-6707A6508000}"/>
              </a:ext>
            </a:extLst>
          </p:cNvPr>
          <p:cNvSpPr txBox="1"/>
          <p:nvPr/>
        </p:nvSpPr>
        <p:spPr>
          <a:xfrm>
            <a:off x="4654712" y="6798452"/>
            <a:ext cx="1928370" cy="246221"/>
          </a:xfrm>
          <a:prstGeom prst="rect">
            <a:avLst/>
          </a:prstGeom>
          <a:noFill/>
        </p:spPr>
        <p:txBody>
          <a:bodyPr wrap="square">
            <a:spAutoFit/>
          </a:bodyPr>
          <a:lstStyle/>
          <a:p>
            <a:pPr algn="ctr"/>
            <a:r>
              <a:rPr lang="it-IT" sz="1000">
                <a:latin typeface="Pangolin" panose="00000500000000000000" pitchFamily="2" charset="0"/>
              </a:rPr>
              <a:t>Per me, un'insalata, per favore.</a:t>
            </a:r>
            <a:endParaRPr lang="de-AT" sz="1000" dirty="0">
              <a:solidFill>
                <a:schemeClr val="tx1"/>
              </a:solidFill>
              <a:latin typeface="Pangolin" panose="00000500000000000000" pitchFamily="2" charset="0"/>
            </a:endParaRPr>
          </a:p>
        </p:txBody>
      </p:sp>
      <p:sp>
        <p:nvSpPr>
          <p:cNvPr id="32" name="Textfeld 31">
            <a:extLst>
              <a:ext uri="{FF2B5EF4-FFF2-40B4-BE49-F238E27FC236}">
                <a16:creationId xmlns:a16="http://schemas.microsoft.com/office/drawing/2014/main" id="{B53E7053-BA1E-4399-9E83-539B44F36339}"/>
              </a:ext>
            </a:extLst>
          </p:cNvPr>
          <p:cNvSpPr txBox="1"/>
          <p:nvPr/>
        </p:nvSpPr>
        <p:spPr>
          <a:xfrm>
            <a:off x="5114011" y="7339557"/>
            <a:ext cx="1070710" cy="400110"/>
          </a:xfrm>
          <a:prstGeom prst="rect">
            <a:avLst/>
          </a:prstGeom>
          <a:noFill/>
        </p:spPr>
        <p:txBody>
          <a:bodyPr wrap="square">
            <a:spAutoFit/>
          </a:bodyPr>
          <a:lstStyle/>
          <a:p>
            <a:pPr algn="ctr"/>
            <a:r>
              <a:rPr lang="pt-BR" sz="1000" dirty="0">
                <a:latin typeface="Pangolin" panose="00000500000000000000" pitchFamily="2" charset="0"/>
              </a:rPr>
              <a:t>Vorrei provare il pesce!</a:t>
            </a:r>
            <a:endParaRPr lang="de-AT" sz="1000" dirty="0">
              <a:solidFill>
                <a:schemeClr val="tx1"/>
              </a:solidFill>
              <a:latin typeface="Pangolin" panose="00000500000000000000" pitchFamily="2" charset="0"/>
            </a:endParaRPr>
          </a:p>
        </p:txBody>
      </p:sp>
      <p:sp>
        <p:nvSpPr>
          <p:cNvPr id="33" name="Textfeld 32">
            <a:extLst>
              <a:ext uri="{FF2B5EF4-FFF2-40B4-BE49-F238E27FC236}">
                <a16:creationId xmlns:a16="http://schemas.microsoft.com/office/drawing/2014/main" id="{5ED9E0F0-71E0-4370-A870-8E0A52A50FAA}"/>
              </a:ext>
            </a:extLst>
          </p:cNvPr>
          <p:cNvSpPr txBox="1">
            <a:spLocks noGrp="1"/>
          </p:cNvSpPr>
          <p:nvPr>
            <p:ph type="title" idx="4294967295"/>
          </p:nvPr>
        </p:nvSpPr>
        <p:spPr>
          <a:xfrm>
            <a:off x="4977786" y="9158258"/>
            <a:ext cx="1181714" cy="4001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de-AT" sz="1000" dirty="0">
                <a:latin typeface="Pangolin" panose="00000500000000000000" pitchFamily="2" charset="0"/>
                <a:ea typeface="+mn-ea"/>
                <a:cs typeface="+mn-cs"/>
              </a:rPr>
              <a:t>L</a:t>
            </a:r>
            <a:r>
              <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a </a:t>
            </a:r>
            <a:r>
              <a:rPr kumimoji="0" lang="de-AT"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bistecca</a:t>
            </a:r>
            <a:r>
              <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AT"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impanata</a:t>
            </a:r>
            <a:r>
              <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a:t>
            </a:r>
          </a:p>
        </p:txBody>
      </p:sp>
    </p:spTree>
    <p:extLst>
      <p:ext uri="{BB962C8B-B14F-4D97-AF65-F5344CB8AC3E}">
        <p14:creationId xmlns:p14="http://schemas.microsoft.com/office/powerpoint/2010/main" val="1310685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FCAF2E9F-B930-4733-B5E4-50B6D8AFD35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307"/>
            <a:ext cx="6857999" cy="9905385"/>
          </a:xfrm>
          <a:prstGeom prst="rect">
            <a:avLst/>
          </a:prstGeom>
        </p:spPr>
      </p:pic>
      <p:sp>
        <p:nvSpPr>
          <p:cNvPr id="32" name="Rectangle 31">
            <a:extLst>
              <a:ext uri="{FF2B5EF4-FFF2-40B4-BE49-F238E27FC236}">
                <a16:creationId xmlns:a16="http://schemas.microsoft.com/office/drawing/2014/main" id="{AC1F1A3A-B4DE-6FED-6882-1A9265F2BFA6}"/>
              </a:ext>
              <a:ext uri="{C183D7F6-B498-43B3-948B-1728B52AA6E4}">
                <adec:decorative xmlns:adec="http://schemas.microsoft.com/office/drawing/2017/decorative" val="1"/>
              </a:ext>
            </a:extLst>
          </p:cNvPr>
          <p:cNvSpPr/>
          <p:nvPr/>
        </p:nvSpPr>
        <p:spPr>
          <a:xfrm>
            <a:off x="240868" y="543107"/>
            <a:ext cx="2034784" cy="29319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1" name="Picture 30">
            <a:extLst>
              <a:ext uri="{FF2B5EF4-FFF2-40B4-BE49-F238E27FC236}">
                <a16:creationId xmlns:a16="http://schemas.microsoft.com/office/drawing/2014/main" id="{0668D524-FF59-86C7-F284-23FC5CE72C9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356" y="1244763"/>
            <a:ext cx="2127346" cy="2337318"/>
          </a:xfrm>
          <a:prstGeom prst="rect">
            <a:avLst/>
          </a:prstGeom>
        </p:spPr>
      </p:pic>
      <p:pic>
        <p:nvPicPr>
          <p:cNvPr id="40" name="Grafik 39">
            <a:extLst>
              <a:ext uri="{FF2B5EF4-FFF2-40B4-BE49-F238E27FC236}">
                <a16:creationId xmlns:a16="http://schemas.microsoft.com/office/drawing/2014/main" id="{DAFE9B8B-8ED1-8BC1-8CDB-FCA08A438B3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5" y="307"/>
            <a:ext cx="6858000" cy="9905385"/>
          </a:xfrm>
          <a:prstGeom prst="rect">
            <a:avLst/>
          </a:prstGeom>
        </p:spPr>
      </p:pic>
      <p:sp>
        <p:nvSpPr>
          <p:cNvPr id="8" name="Rechteck 7">
            <a:extLst>
              <a:ext uri="{FF2B5EF4-FFF2-40B4-BE49-F238E27FC236}">
                <a16:creationId xmlns:a16="http://schemas.microsoft.com/office/drawing/2014/main" id="{7A4221AB-8C7D-42B5-BB12-1928B4339DAD}"/>
              </a:ext>
              <a:ext uri="{C183D7F6-B498-43B3-948B-1728B52AA6E4}">
                <adec:decorative xmlns:adec="http://schemas.microsoft.com/office/drawing/2017/decorative" val="1"/>
              </a:ext>
            </a:extLst>
          </p:cNvPr>
          <p:cNvSpPr/>
          <p:nvPr/>
        </p:nvSpPr>
        <p:spPr>
          <a:xfrm>
            <a:off x="2267431" y="1749376"/>
            <a:ext cx="135032" cy="48228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Rechteck 8">
            <a:extLst>
              <a:ext uri="{FF2B5EF4-FFF2-40B4-BE49-F238E27FC236}">
                <a16:creationId xmlns:a16="http://schemas.microsoft.com/office/drawing/2014/main" id="{DF124154-31C6-431C-896B-FB281F72C63C}"/>
              </a:ext>
              <a:ext uri="{C183D7F6-B498-43B3-948B-1728B52AA6E4}">
                <adec:decorative xmlns:adec="http://schemas.microsoft.com/office/drawing/2017/decorative" val="1"/>
              </a:ext>
            </a:extLst>
          </p:cNvPr>
          <p:cNvSpPr/>
          <p:nvPr/>
        </p:nvSpPr>
        <p:spPr>
          <a:xfrm rot="16200000">
            <a:off x="-4522028" y="4918564"/>
            <a:ext cx="9293154" cy="2326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Rechteck 6">
            <a:extLst>
              <a:ext uri="{FF2B5EF4-FFF2-40B4-BE49-F238E27FC236}">
                <a16:creationId xmlns:a16="http://schemas.microsoft.com/office/drawing/2014/main" id="{9DC15F78-FF3D-4713-9A0F-8F987CF88EDB}"/>
              </a:ext>
              <a:ext uri="{C183D7F6-B498-43B3-948B-1728B52AA6E4}">
                <adec:decorative xmlns:adec="http://schemas.microsoft.com/office/drawing/2017/decorative" val="1"/>
              </a:ext>
            </a:extLst>
          </p:cNvPr>
          <p:cNvSpPr/>
          <p:nvPr/>
        </p:nvSpPr>
        <p:spPr>
          <a:xfrm>
            <a:off x="4454525" y="989045"/>
            <a:ext cx="127000" cy="2345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Rechteck 14">
            <a:extLst>
              <a:ext uri="{FF2B5EF4-FFF2-40B4-BE49-F238E27FC236}">
                <a16:creationId xmlns:a16="http://schemas.microsoft.com/office/drawing/2014/main" id="{46603D6A-0AD8-4A93-851A-352A345B7962}"/>
              </a:ext>
              <a:ext uri="{C183D7F6-B498-43B3-948B-1728B52AA6E4}">
                <adec:decorative xmlns:adec="http://schemas.microsoft.com/office/drawing/2017/decorative" val="1"/>
              </a:ext>
            </a:extLst>
          </p:cNvPr>
          <p:cNvSpPr/>
          <p:nvPr/>
        </p:nvSpPr>
        <p:spPr>
          <a:xfrm>
            <a:off x="225425" y="673029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6" name="Rechteck 15">
            <a:extLst>
              <a:ext uri="{FF2B5EF4-FFF2-40B4-BE49-F238E27FC236}">
                <a16:creationId xmlns:a16="http://schemas.microsoft.com/office/drawing/2014/main" id="{A500D747-9A2C-4EFE-9B77-BE94D402E91E}"/>
              </a:ext>
              <a:ext uri="{C183D7F6-B498-43B3-948B-1728B52AA6E4}">
                <adec:decorative xmlns:adec="http://schemas.microsoft.com/office/drawing/2017/decorative" val="1"/>
              </a:ext>
            </a:extLst>
          </p:cNvPr>
          <p:cNvSpPr/>
          <p:nvPr/>
        </p:nvSpPr>
        <p:spPr>
          <a:xfrm>
            <a:off x="2403475" y="673029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8" name="Rechteck 17">
            <a:extLst>
              <a:ext uri="{FF2B5EF4-FFF2-40B4-BE49-F238E27FC236}">
                <a16:creationId xmlns:a16="http://schemas.microsoft.com/office/drawing/2014/main" id="{F7E88752-A0B8-46A0-A037-EE21803CA1C7}"/>
              </a:ext>
              <a:ext uri="{C183D7F6-B498-43B3-948B-1728B52AA6E4}">
                <adec:decorative xmlns:adec="http://schemas.microsoft.com/office/drawing/2017/decorative" val="1"/>
              </a:ext>
            </a:extLst>
          </p:cNvPr>
          <p:cNvSpPr/>
          <p:nvPr/>
        </p:nvSpPr>
        <p:spPr>
          <a:xfrm>
            <a:off x="4581525"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pic>
        <p:nvPicPr>
          <p:cNvPr id="38" name="Grafik 37">
            <a:extLst>
              <a:ext uri="{FF2B5EF4-FFF2-40B4-BE49-F238E27FC236}">
                <a16:creationId xmlns:a16="http://schemas.microsoft.com/office/drawing/2014/main" id="{9BCD2D83-0B43-4F67-83F0-73CFA1A5486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4208" y="6799410"/>
            <a:ext cx="304801" cy="256033"/>
          </a:xfrm>
          <a:prstGeom prst="rect">
            <a:avLst/>
          </a:prstGeom>
        </p:spPr>
      </p:pic>
      <p:sp>
        <p:nvSpPr>
          <p:cNvPr id="41" name="Rechteck 40">
            <a:extLst>
              <a:ext uri="{FF2B5EF4-FFF2-40B4-BE49-F238E27FC236}">
                <a16:creationId xmlns:a16="http://schemas.microsoft.com/office/drawing/2014/main" id="{A48DA395-912E-6370-6530-8B2D438DD75F}"/>
              </a:ext>
              <a:ext uri="{C183D7F6-B498-43B3-948B-1728B52AA6E4}">
                <adec:decorative xmlns:adec="http://schemas.microsoft.com/office/drawing/2017/decorative" val="1"/>
              </a:ext>
            </a:extLst>
          </p:cNvPr>
          <p:cNvSpPr/>
          <p:nvPr/>
        </p:nvSpPr>
        <p:spPr>
          <a:xfrm rot="16200000">
            <a:off x="3274872" y="265564"/>
            <a:ext cx="146048" cy="65858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4" name="Rechteck 3">
            <a:extLst>
              <a:ext uri="{FF2B5EF4-FFF2-40B4-BE49-F238E27FC236}">
                <a16:creationId xmlns:a16="http://schemas.microsoft.com/office/drawing/2014/main" id="{9031E1E4-C304-4F01-BA61-8E8366E283AA}"/>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5" name="Rechteck 4">
            <a:extLst>
              <a:ext uri="{FF2B5EF4-FFF2-40B4-BE49-F238E27FC236}">
                <a16:creationId xmlns:a16="http://schemas.microsoft.com/office/drawing/2014/main" id="{B67031F7-8C52-4BC4-B9C5-8E70100AC0F7}"/>
              </a:ext>
              <a:ext uri="{C183D7F6-B498-43B3-948B-1728B52AA6E4}">
                <adec:decorative xmlns:adec="http://schemas.microsoft.com/office/drawing/2017/decorative" val="1"/>
              </a:ext>
            </a:extLst>
          </p:cNvPr>
          <p:cNvSpPr/>
          <p:nvPr/>
        </p:nvSpPr>
        <p:spPr>
          <a:xfrm>
            <a:off x="2403475" y="52387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6" name="Rechteck 5">
            <a:extLst>
              <a:ext uri="{FF2B5EF4-FFF2-40B4-BE49-F238E27FC236}">
                <a16:creationId xmlns:a16="http://schemas.microsoft.com/office/drawing/2014/main" id="{C09E96E0-270D-4E43-A18D-B50D9F3EC858}"/>
              </a:ext>
              <a:ext uri="{C183D7F6-B498-43B3-948B-1728B52AA6E4}">
                <adec:decorative xmlns:adec="http://schemas.microsoft.com/office/drawing/2017/decorative" val="1"/>
              </a:ext>
            </a:extLst>
          </p:cNvPr>
          <p:cNvSpPr/>
          <p:nvPr/>
        </p:nvSpPr>
        <p:spPr>
          <a:xfrm>
            <a:off x="458152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2" name="Rechteck 11">
            <a:extLst>
              <a:ext uri="{FF2B5EF4-FFF2-40B4-BE49-F238E27FC236}">
                <a16:creationId xmlns:a16="http://schemas.microsoft.com/office/drawing/2014/main" id="{A0BC0C68-3404-4421-8423-F0146A1C1B87}"/>
              </a:ext>
              <a:ext uri="{C183D7F6-B498-43B3-948B-1728B52AA6E4}">
                <adec:decorative xmlns:adec="http://schemas.microsoft.com/office/drawing/2017/decorative" val="1"/>
              </a:ext>
            </a:extLst>
          </p:cNvPr>
          <p:cNvSpPr/>
          <p:nvPr/>
        </p:nvSpPr>
        <p:spPr>
          <a:xfrm>
            <a:off x="4589754" y="362108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1" name="Rechteck 10">
            <a:extLst>
              <a:ext uri="{FF2B5EF4-FFF2-40B4-BE49-F238E27FC236}">
                <a16:creationId xmlns:a16="http://schemas.microsoft.com/office/drawing/2014/main" id="{ADC818BB-AADD-4CB4-A352-33F361B909AC}"/>
              </a:ext>
              <a:ext uri="{C183D7F6-B498-43B3-948B-1728B52AA6E4}">
                <adec:decorative xmlns:adec="http://schemas.microsoft.com/office/drawing/2017/decorative" val="1"/>
              </a:ext>
            </a:extLst>
          </p:cNvPr>
          <p:cNvSpPr/>
          <p:nvPr/>
        </p:nvSpPr>
        <p:spPr>
          <a:xfrm>
            <a:off x="2384425" y="362108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0" name="Rechteck 9">
            <a:extLst>
              <a:ext uri="{FF2B5EF4-FFF2-40B4-BE49-F238E27FC236}">
                <a16:creationId xmlns:a16="http://schemas.microsoft.com/office/drawing/2014/main" id="{908C70B1-C6BC-4320-89DD-D636EA3B83EE}"/>
              </a:ext>
              <a:ext uri="{C183D7F6-B498-43B3-948B-1728B52AA6E4}">
                <adec:decorative xmlns:adec="http://schemas.microsoft.com/office/drawing/2017/decorative" val="1"/>
              </a:ext>
            </a:extLst>
          </p:cNvPr>
          <p:cNvSpPr/>
          <p:nvPr/>
        </p:nvSpPr>
        <p:spPr>
          <a:xfrm>
            <a:off x="22542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44" name="Rectangle 43">
            <a:extLst>
              <a:ext uri="{FF2B5EF4-FFF2-40B4-BE49-F238E27FC236}">
                <a16:creationId xmlns:a16="http://schemas.microsoft.com/office/drawing/2014/main" id="{85F12697-79D9-92A4-9F88-9DF36B33C007}"/>
              </a:ext>
              <a:ext uri="{C183D7F6-B498-43B3-948B-1728B52AA6E4}">
                <adec:decorative xmlns:adec="http://schemas.microsoft.com/office/drawing/2017/decorative" val="1"/>
              </a:ext>
            </a:extLst>
          </p:cNvPr>
          <p:cNvSpPr/>
          <p:nvPr/>
        </p:nvSpPr>
        <p:spPr>
          <a:xfrm>
            <a:off x="1767968" y="6044742"/>
            <a:ext cx="523086" cy="57980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ctangle 44">
            <a:extLst>
              <a:ext uri="{FF2B5EF4-FFF2-40B4-BE49-F238E27FC236}">
                <a16:creationId xmlns:a16="http://schemas.microsoft.com/office/drawing/2014/main" id="{22A03A3E-E51F-3A4B-85AE-D97610A1A352}"/>
              </a:ext>
              <a:ext uri="{C183D7F6-B498-43B3-948B-1728B52AA6E4}">
                <adec:decorative xmlns:adec="http://schemas.microsoft.com/office/drawing/2017/decorative" val="1"/>
              </a:ext>
            </a:extLst>
          </p:cNvPr>
          <p:cNvSpPr/>
          <p:nvPr/>
        </p:nvSpPr>
        <p:spPr>
          <a:xfrm>
            <a:off x="3994939" y="6044742"/>
            <a:ext cx="523086" cy="57980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ctangle 45">
            <a:extLst>
              <a:ext uri="{FF2B5EF4-FFF2-40B4-BE49-F238E27FC236}">
                <a16:creationId xmlns:a16="http://schemas.microsoft.com/office/drawing/2014/main" id="{14340EFC-F193-4759-D8FA-8B02906006E5}"/>
              </a:ext>
              <a:ext uri="{C183D7F6-B498-43B3-948B-1728B52AA6E4}">
                <adec:decorative xmlns:adec="http://schemas.microsoft.com/office/drawing/2017/decorative" val="1"/>
              </a:ext>
            </a:extLst>
          </p:cNvPr>
          <p:cNvSpPr/>
          <p:nvPr/>
        </p:nvSpPr>
        <p:spPr>
          <a:xfrm>
            <a:off x="6189447" y="6044742"/>
            <a:ext cx="523086" cy="57980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TextBox 46">
            <a:extLst>
              <a:ext uri="{FF2B5EF4-FFF2-40B4-BE49-F238E27FC236}">
                <a16:creationId xmlns:a16="http://schemas.microsoft.com/office/drawing/2014/main" id="{53BD6F36-09EF-37CC-9AB2-B515F3016E30}"/>
              </a:ext>
              <a:ext uri="{C183D7F6-B498-43B3-948B-1728B52AA6E4}">
                <adec:decorative xmlns:adec="http://schemas.microsoft.com/office/drawing/2017/decorative" val="1"/>
              </a:ext>
            </a:extLst>
          </p:cNvPr>
          <p:cNvSpPr txBox="1"/>
          <p:nvPr/>
        </p:nvSpPr>
        <p:spPr>
          <a:xfrm>
            <a:off x="1753308" y="6030498"/>
            <a:ext cx="574196" cy="562975"/>
          </a:xfrm>
          <a:prstGeom prst="rect">
            <a:avLst/>
          </a:prstGeom>
          <a:noFill/>
        </p:spPr>
        <p:txBody>
          <a:bodyPr wrap="none" rtlCol="0">
            <a:spAutoFit/>
          </a:bodyPr>
          <a:lstStyle/>
          <a:p>
            <a:pPr>
              <a:lnSpc>
                <a:spcPct val="150000"/>
              </a:lnSpc>
            </a:pPr>
            <a:r>
              <a:rPr lang="de-DE" sz="700" b="1" dirty="0" err="1">
                <a:latin typeface="Kristen ITC" panose="03050502040202030202" pitchFamily="66" charset="0"/>
              </a:rPr>
              <a:t>Insalata</a:t>
            </a:r>
            <a:br>
              <a:rPr lang="de-DE" sz="700" b="1" dirty="0">
                <a:latin typeface="Kristen ITC" panose="03050502040202030202" pitchFamily="66" charset="0"/>
              </a:rPr>
            </a:br>
            <a:r>
              <a:rPr lang="de-DE" sz="700" b="1" dirty="0" err="1">
                <a:latin typeface="Kristen ITC" panose="03050502040202030202" pitchFamily="66" charset="0"/>
              </a:rPr>
              <a:t>Pesce</a:t>
            </a:r>
            <a:endParaRPr lang="de-DE" sz="700" b="1" dirty="0">
              <a:latin typeface="Kristen ITC" panose="03050502040202030202" pitchFamily="66" charset="0"/>
            </a:endParaRPr>
          </a:p>
          <a:p>
            <a:pPr>
              <a:lnSpc>
                <a:spcPct val="150000"/>
              </a:lnSpc>
            </a:pPr>
            <a:r>
              <a:rPr lang="de-DE" sz="700" b="1" dirty="0">
                <a:latin typeface="Kristen ITC" panose="03050502040202030202" pitchFamily="66" charset="0"/>
              </a:rPr>
              <a:t>Milanese</a:t>
            </a:r>
            <a:endParaRPr lang="pt-BR" sz="700" b="1" dirty="0">
              <a:latin typeface="Kristen ITC" panose="03050502040202030202" pitchFamily="66" charset="0"/>
            </a:endParaRPr>
          </a:p>
        </p:txBody>
      </p:sp>
      <p:sp>
        <p:nvSpPr>
          <p:cNvPr id="48" name="TextBox 47">
            <a:extLst>
              <a:ext uri="{FF2B5EF4-FFF2-40B4-BE49-F238E27FC236}">
                <a16:creationId xmlns:a16="http://schemas.microsoft.com/office/drawing/2014/main" id="{B083CA16-CEC5-7CD4-AE9F-A5F8CA71A1D1}"/>
              </a:ext>
              <a:ext uri="{C183D7F6-B498-43B3-948B-1728B52AA6E4}">
                <adec:decorative xmlns:adec="http://schemas.microsoft.com/office/drawing/2017/decorative" val="1"/>
              </a:ext>
            </a:extLst>
          </p:cNvPr>
          <p:cNvSpPr txBox="1"/>
          <p:nvPr/>
        </p:nvSpPr>
        <p:spPr>
          <a:xfrm>
            <a:off x="3975796" y="6053447"/>
            <a:ext cx="574196" cy="562975"/>
          </a:xfrm>
          <a:prstGeom prst="rect">
            <a:avLst/>
          </a:prstGeom>
          <a:noFill/>
        </p:spPr>
        <p:txBody>
          <a:bodyPr wrap="none" rtlCol="0">
            <a:spAutoFit/>
          </a:bodyPr>
          <a:lstStyle/>
          <a:p>
            <a:pPr>
              <a:lnSpc>
                <a:spcPct val="150000"/>
              </a:lnSpc>
            </a:pPr>
            <a:r>
              <a:rPr lang="de-DE" sz="700" b="1" dirty="0" err="1">
                <a:latin typeface="Kristen ITC" panose="03050502040202030202" pitchFamily="66" charset="0"/>
              </a:rPr>
              <a:t>Insalata</a:t>
            </a:r>
            <a:br>
              <a:rPr lang="de-DE" sz="700" b="1" dirty="0">
                <a:latin typeface="Kristen ITC" panose="03050502040202030202" pitchFamily="66" charset="0"/>
              </a:rPr>
            </a:br>
            <a:r>
              <a:rPr lang="de-DE" sz="700" b="1" dirty="0" err="1">
                <a:latin typeface="Kristen ITC" panose="03050502040202030202" pitchFamily="66" charset="0"/>
              </a:rPr>
              <a:t>Pesce</a:t>
            </a:r>
            <a:endParaRPr lang="de-DE" sz="700" b="1" dirty="0">
              <a:latin typeface="Kristen ITC" panose="03050502040202030202" pitchFamily="66" charset="0"/>
            </a:endParaRPr>
          </a:p>
          <a:p>
            <a:pPr>
              <a:lnSpc>
                <a:spcPct val="150000"/>
              </a:lnSpc>
            </a:pPr>
            <a:r>
              <a:rPr lang="de-DE" sz="700" b="1" dirty="0">
                <a:latin typeface="Kristen ITC" panose="03050502040202030202" pitchFamily="66" charset="0"/>
              </a:rPr>
              <a:t>Milanese</a:t>
            </a:r>
            <a:endParaRPr lang="pt-BR" sz="700" b="1" dirty="0">
              <a:latin typeface="Kristen ITC" panose="03050502040202030202" pitchFamily="66" charset="0"/>
            </a:endParaRPr>
          </a:p>
        </p:txBody>
      </p:sp>
      <p:sp>
        <p:nvSpPr>
          <p:cNvPr id="49" name="TextBox 48">
            <a:extLst>
              <a:ext uri="{FF2B5EF4-FFF2-40B4-BE49-F238E27FC236}">
                <a16:creationId xmlns:a16="http://schemas.microsoft.com/office/drawing/2014/main" id="{0BFC94F2-016B-8953-0BD6-DB5E7AC7CE72}"/>
              </a:ext>
              <a:ext uri="{C183D7F6-B498-43B3-948B-1728B52AA6E4}">
                <adec:decorative xmlns:adec="http://schemas.microsoft.com/office/drawing/2017/decorative" val="1"/>
              </a:ext>
            </a:extLst>
          </p:cNvPr>
          <p:cNvSpPr txBox="1"/>
          <p:nvPr/>
        </p:nvSpPr>
        <p:spPr>
          <a:xfrm>
            <a:off x="6175330" y="6041058"/>
            <a:ext cx="574196" cy="562975"/>
          </a:xfrm>
          <a:prstGeom prst="rect">
            <a:avLst/>
          </a:prstGeom>
          <a:noFill/>
        </p:spPr>
        <p:txBody>
          <a:bodyPr wrap="none" rtlCol="0">
            <a:spAutoFit/>
          </a:bodyPr>
          <a:lstStyle/>
          <a:p>
            <a:pPr>
              <a:lnSpc>
                <a:spcPct val="150000"/>
              </a:lnSpc>
            </a:pPr>
            <a:r>
              <a:rPr lang="de-DE" sz="700" b="1" dirty="0" err="1">
                <a:latin typeface="Kristen ITC" panose="03050502040202030202" pitchFamily="66" charset="0"/>
              </a:rPr>
              <a:t>Insalata</a:t>
            </a:r>
            <a:br>
              <a:rPr lang="de-DE" sz="700" b="1" dirty="0">
                <a:latin typeface="Kristen ITC" panose="03050502040202030202" pitchFamily="66" charset="0"/>
              </a:rPr>
            </a:br>
            <a:r>
              <a:rPr lang="de-DE" sz="700" b="1" dirty="0" err="1">
                <a:latin typeface="Kristen ITC" panose="03050502040202030202" pitchFamily="66" charset="0"/>
              </a:rPr>
              <a:t>Pesce</a:t>
            </a:r>
            <a:endParaRPr lang="de-DE" sz="700" b="1" dirty="0">
              <a:latin typeface="Kristen ITC" panose="03050502040202030202" pitchFamily="66" charset="0"/>
            </a:endParaRPr>
          </a:p>
          <a:p>
            <a:pPr>
              <a:lnSpc>
                <a:spcPct val="150000"/>
              </a:lnSpc>
            </a:pPr>
            <a:r>
              <a:rPr lang="de-DE" sz="700" b="1">
                <a:latin typeface="Kristen ITC" panose="03050502040202030202" pitchFamily="66" charset="0"/>
              </a:rPr>
              <a:t>Milanese</a:t>
            </a:r>
            <a:endParaRPr lang="pt-BR" sz="700" b="1" dirty="0">
              <a:latin typeface="Kristen ITC" panose="03050502040202030202" pitchFamily="66" charset="0"/>
            </a:endParaRPr>
          </a:p>
        </p:txBody>
      </p:sp>
      <p:pic>
        <p:nvPicPr>
          <p:cNvPr id="51" name="Picture 50">
            <a:extLst>
              <a:ext uri="{FF2B5EF4-FFF2-40B4-BE49-F238E27FC236}">
                <a16:creationId xmlns:a16="http://schemas.microsoft.com/office/drawing/2014/main" id="{02F5B549-73EA-6361-2EE7-3F18DC980162}"/>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32395" y="6112165"/>
            <a:ext cx="349817" cy="107370"/>
          </a:xfrm>
          <a:prstGeom prst="rect">
            <a:avLst/>
          </a:prstGeom>
        </p:spPr>
      </p:pic>
      <p:pic>
        <p:nvPicPr>
          <p:cNvPr id="52" name="Picture 51">
            <a:extLst>
              <a:ext uri="{FF2B5EF4-FFF2-40B4-BE49-F238E27FC236}">
                <a16:creationId xmlns:a16="http://schemas.microsoft.com/office/drawing/2014/main" id="{81AFE3C1-34FC-ADB3-3E53-AAA258A2474F}"/>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61625" y="6112165"/>
            <a:ext cx="349817" cy="107370"/>
          </a:xfrm>
          <a:prstGeom prst="rect">
            <a:avLst/>
          </a:prstGeom>
        </p:spPr>
      </p:pic>
      <p:pic>
        <p:nvPicPr>
          <p:cNvPr id="53" name="Picture 52">
            <a:extLst>
              <a:ext uri="{FF2B5EF4-FFF2-40B4-BE49-F238E27FC236}">
                <a16:creationId xmlns:a16="http://schemas.microsoft.com/office/drawing/2014/main" id="{1086DB64-E8FD-20F0-897C-DAD19A8B6505}"/>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42321" y="6277965"/>
            <a:ext cx="349817" cy="107370"/>
          </a:xfrm>
          <a:prstGeom prst="rect">
            <a:avLst/>
          </a:prstGeom>
        </p:spPr>
      </p:pic>
      <p:pic>
        <p:nvPicPr>
          <p:cNvPr id="54" name="Picture 53">
            <a:extLst>
              <a:ext uri="{FF2B5EF4-FFF2-40B4-BE49-F238E27FC236}">
                <a16:creationId xmlns:a16="http://schemas.microsoft.com/office/drawing/2014/main" id="{3CB70089-3B3A-8C32-9988-0600E6372B82}"/>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58599" y="6129104"/>
            <a:ext cx="349817" cy="107370"/>
          </a:xfrm>
          <a:prstGeom prst="rect">
            <a:avLst/>
          </a:prstGeom>
        </p:spPr>
      </p:pic>
      <p:pic>
        <p:nvPicPr>
          <p:cNvPr id="55" name="Picture 54">
            <a:extLst>
              <a:ext uri="{FF2B5EF4-FFF2-40B4-BE49-F238E27FC236}">
                <a16:creationId xmlns:a16="http://schemas.microsoft.com/office/drawing/2014/main" id="{6DA0DC90-C522-678A-48B1-F4873CE31D50}"/>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39295" y="6294904"/>
            <a:ext cx="349817" cy="107370"/>
          </a:xfrm>
          <a:prstGeom prst="rect">
            <a:avLst/>
          </a:prstGeom>
        </p:spPr>
      </p:pic>
      <p:pic>
        <p:nvPicPr>
          <p:cNvPr id="56" name="Picture 55">
            <a:extLst>
              <a:ext uri="{FF2B5EF4-FFF2-40B4-BE49-F238E27FC236}">
                <a16:creationId xmlns:a16="http://schemas.microsoft.com/office/drawing/2014/main" id="{930A927E-2351-3301-0338-E6B18B5D1A6D}"/>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9057" y="6452667"/>
            <a:ext cx="349817" cy="107370"/>
          </a:xfrm>
          <a:prstGeom prst="rect">
            <a:avLst/>
          </a:prstGeom>
        </p:spPr>
      </p:pic>
      <p:sp>
        <p:nvSpPr>
          <p:cNvPr id="2" name="Textfeld 49">
            <a:extLst>
              <a:ext uri="{FF2B5EF4-FFF2-40B4-BE49-F238E27FC236}">
                <a16:creationId xmlns:a16="http://schemas.microsoft.com/office/drawing/2014/main" id="{5C375986-88DB-DC33-6102-BCFFFD35BEDE}"/>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a:rPr>
              <a:t>Pensiero</a:t>
            </a:r>
            <a:r>
              <a:rPr lang="de-AT" sz="1000" dirty="0">
                <a:latin typeface="Pangolin" panose="00000500000000000000"/>
              </a:rPr>
              <a:t> </a:t>
            </a:r>
            <a:r>
              <a:rPr lang="de-AT" sz="1000" dirty="0" err="1">
                <a:latin typeface="Pangolin" panose="00000500000000000000"/>
              </a:rPr>
              <a:t>Matematico</a:t>
            </a:r>
            <a:endParaRPr lang="de-DE" sz="1000" dirty="0">
              <a:latin typeface="Pangolin" panose="00000500000000000000" pitchFamily="2" charset="0"/>
            </a:endParaRPr>
          </a:p>
        </p:txBody>
      </p:sp>
      <p:sp>
        <p:nvSpPr>
          <p:cNvPr id="17" name="Textfeld 16">
            <a:extLst>
              <a:ext uri="{FF2B5EF4-FFF2-40B4-BE49-F238E27FC236}">
                <a16:creationId xmlns:a16="http://schemas.microsoft.com/office/drawing/2014/main" id="{EAB2CE85-EDAA-40CE-91A0-7CF9037A8673}"/>
              </a:ext>
            </a:extLst>
          </p:cNvPr>
          <p:cNvSpPr txBox="1"/>
          <p:nvPr/>
        </p:nvSpPr>
        <p:spPr>
          <a:xfrm>
            <a:off x="475953" y="582585"/>
            <a:ext cx="1589468" cy="400110"/>
          </a:xfrm>
          <a:prstGeom prst="rect">
            <a:avLst/>
          </a:prstGeom>
          <a:noFill/>
        </p:spPr>
        <p:txBody>
          <a:bodyPr wrap="square">
            <a:spAutoFit/>
          </a:bodyPr>
          <a:lstStyle/>
          <a:p>
            <a:pPr algn="ctr"/>
            <a:r>
              <a:rPr lang="it-IT" sz="1000">
                <a:latin typeface="Pangolin" panose="00000500000000000000" pitchFamily="2" charset="0"/>
              </a:rPr>
              <a:t>Il cameriere prende l'ordine dal tavolo. . .</a:t>
            </a:r>
            <a:endParaRPr lang="de-AT" sz="1000" dirty="0">
              <a:solidFill>
                <a:schemeClr val="tx1"/>
              </a:solidFill>
              <a:latin typeface="Pangolin" panose="00000500000000000000" pitchFamily="2" charset="0"/>
            </a:endParaRPr>
          </a:p>
        </p:txBody>
      </p:sp>
      <p:sp>
        <p:nvSpPr>
          <p:cNvPr id="39" name="TextBox 38">
            <a:extLst>
              <a:ext uri="{FF2B5EF4-FFF2-40B4-BE49-F238E27FC236}">
                <a16:creationId xmlns:a16="http://schemas.microsoft.com/office/drawing/2014/main" id="{25D5D8FD-2D51-49AF-715E-6936F3C12A04}"/>
              </a:ext>
            </a:extLst>
          </p:cNvPr>
          <p:cNvSpPr txBox="1"/>
          <p:nvPr/>
        </p:nvSpPr>
        <p:spPr>
          <a:xfrm rot="20417420">
            <a:off x="557578" y="1759632"/>
            <a:ext cx="1292341" cy="923330"/>
          </a:xfrm>
          <a:prstGeom prst="rect">
            <a:avLst/>
          </a:prstGeom>
          <a:noFill/>
        </p:spPr>
        <p:txBody>
          <a:bodyPr wrap="none" rtlCol="0">
            <a:spAutoFit/>
          </a:bodyPr>
          <a:lstStyle/>
          <a:p>
            <a:r>
              <a:rPr lang="de-DE" dirty="0" err="1">
                <a:latin typeface="Segoe Script" panose="030B0504020000000003" pitchFamily="66" charset="0"/>
              </a:rPr>
              <a:t>Insalata</a:t>
            </a:r>
            <a:br>
              <a:rPr lang="de-DE" dirty="0">
                <a:latin typeface="Segoe Script" panose="030B0504020000000003" pitchFamily="66" charset="0"/>
              </a:rPr>
            </a:br>
            <a:r>
              <a:rPr lang="de-DE" dirty="0" err="1">
                <a:latin typeface="Segoe Script" panose="030B0504020000000003" pitchFamily="66" charset="0"/>
              </a:rPr>
              <a:t>Pesce</a:t>
            </a:r>
            <a:endParaRPr lang="de-DE" dirty="0">
              <a:latin typeface="Segoe Script" panose="030B0504020000000003" pitchFamily="66" charset="0"/>
            </a:endParaRPr>
          </a:p>
          <a:p>
            <a:r>
              <a:rPr lang="de-DE" dirty="0">
                <a:latin typeface="Segoe Script" panose="030B0504020000000003" pitchFamily="66" charset="0"/>
              </a:rPr>
              <a:t>Milanese</a:t>
            </a:r>
            <a:endParaRPr lang="pt-BR" dirty="0">
              <a:latin typeface="Segoe Script" panose="030B0504020000000003" pitchFamily="66" charset="0"/>
            </a:endParaRPr>
          </a:p>
        </p:txBody>
      </p:sp>
      <p:sp>
        <p:nvSpPr>
          <p:cNvPr id="19" name="Textfeld 18">
            <a:extLst>
              <a:ext uri="{FF2B5EF4-FFF2-40B4-BE49-F238E27FC236}">
                <a16:creationId xmlns:a16="http://schemas.microsoft.com/office/drawing/2014/main" id="{77766320-C323-4F05-B79B-21F5B1A5F7A2}"/>
              </a:ext>
            </a:extLst>
          </p:cNvPr>
          <p:cNvSpPr txBox="1"/>
          <p:nvPr/>
        </p:nvSpPr>
        <p:spPr>
          <a:xfrm>
            <a:off x="2466158" y="659529"/>
            <a:ext cx="1925683" cy="246221"/>
          </a:xfrm>
          <a:prstGeom prst="rect">
            <a:avLst/>
          </a:prstGeom>
          <a:noFill/>
        </p:spPr>
        <p:txBody>
          <a:bodyPr wrap="square">
            <a:spAutoFit/>
          </a:bodyPr>
          <a:lstStyle/>
          <a:p>
            <a:pPr algn="ctr"/>
            <a:r>
              <a:rPr lang="it-IT" sz="1000">
                <a:latin typeface="Pangolin" panose="00000500000000000000" pitchFamily="2" charset="0"/>
              </a:rPr>
              <a:t>... E continua a lavorare, finché...</a:t>
            </a:r>
            <a:endParaRPr lang="de-AT" sz="1000" dirty="0">
              <a:solidFill>
                <a:schemeClr val="tx1"/>
              </a:solidFill>
              <a:latin typeface="Pangolin" panose="00000500000000000000" pitchFamily="2" charset="0"/>
            </a:endParaRPr>
          </a:p>
        </p:txBody>
      </p:sp>
      <p:sp>
        <p:nvSpPr>
          <p:cNvPr id="20" name="Textfeld 19">
            <a:extLst>
              <a:ext uri="{FF2B5EF4-FFF2-40B4-BE49-F238E27FC236}">
                <a16:creationId xmlns:a16="http://schemas.microsoft.com/office/drawing/2014/main" id="{B24C216A-D5C5-4BB2-8DD4-89F87B09606C}"/>
              </a:ext>
            </a:extLst>
          </p:cNvPr>
          <p:cNvSpPr txBox="1"/>
          <p:nvPr/>
        </p:nvSpPr>
        <p:spPr>
          <a:xfrm>
            <a:off x="4835430" y="598831"/>
            <a:ext cx="1516663" cy="400110"/>
          </a:xfrm>
          <a:prstGeom prst="rect">
            <a:avLst/>
          </a:prstGeom>
          <a:noFill/>
        </p:spPr>
        <p:txBody>
          <a:bodyPr wrap="square">
            <a:spAutoFit/>
          </a:bodyPr>
          <a:lstStyle/>
          <a:p>
            <a:pPr algn="ctr"/>
            <a:r>
              <a:rPr lang="it-IT" sz="1000" dirty="0">
                <a:latin typeface="Pangolin" panose="00000500000000000000" pitchFamily="2" charset="0"/>
              </a:rPr>
              <a:t>E' pronta l'ordinazione del Tavolo 8</a:t>
            </a:r>
            <a:endParaRPr lang="de-AT" sz="1000" dirty="0">
              <a:solidFill>
                <a:schemeClr val="tx1"/>
              </a:solidFill>
              <a:latin typeface="Pangolin" panose="00000500000000000000" pitchFamily="2" charset="0"/>
            </a:endParaRPr>
          </a:p>
        </p:txBody>
      </p:sp>
      <p:sp>
        <p:nvSpPr>
          <p:cNvPr id="21" name="Textfeld 20">
            <a:extLst>
              <a:ext uri="{FF2B5EF4-FFF2-40B4-BE49-F238E27FC236}">
                <a16:creationId xmlns:a16="http://schemas.microsoft.com/office/drawing/2014/main" id="{710136DB-CD31-4F92-AD93-4D8E7954D92B}"/>
              </a:ext>
            </a:extLst>
          </p:cNvPr>
          <p:cNvSpPr txBox="1"/>
          <p:nvPr/>
        </p:nvSpPr>
        <p:spPr>
          <a:xfrm>
            <a:off x="5713458" y="1266591"/>
            <a:ext cx="869133" cy="246221"/>
          </a:xfrm>
          <a:prstGeom prst="rect">
            <a:avLst/>
          </a:prstGeom>
          <a:noFill/>
        </p:spPr>
        <p:txBody>
          <a:bodyPr wrap="square">
            <a:spAutoFit/>
          </a:bodyPr>
          <a:lstStyle/>
          <a:p>
            <a:pPr algn="ctr"/>
            <a:r>
              <a:rPr lang="de-DE" sz="1000" dirty="0" err="1">
                <a:latin typeface="Pangolin" panose="00000500000000000000" pitchFamily="2" charset="0"/>
              </a:rPr>
              <a:t>Arrivo</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2" name="Textfeld 21">
            <a:extLst>
              <a:ext uri="{FF2B5EF4-FFF2-40B4-BE49-F238E27FC236}">
                <a16:creationId xmlns:a16="http://schemas.microsoft.com/office/drawing/2014/main" id="{D256D796-B065-41B3-9424-D9E087929BDC}"/>
              </a:ext>
            </a:extLst>
          </p:cNvPr>
          <p:cNvSpPr txBox="1"/>
          <p:nvPr/>
        </p:nvSpPr>
        <p:spPr>
          <a:xfrm>
            <a:off x="321748" y="3642592"/>
            <a:ext cx="1868678" cy="553998"/>
          </a:xfrm>
          <a:prstGeom prst="rect">
            <a:avLst/>
          </a:prstGeom>
          <a:noFill/>
        </p:spPr>
        <p:txBody>
          <a:bodyPr wrap="square">
            <a:spAutoFit/>
          </a:bodyPr>
          <a:lstStyle/>
          <a:p>
            <a:pPr algn="ctr"/>
            <a:r>
              <a:rPr lang="it-IT" sz="1000" dirty="0">
                <a:latin typeface="Pangolin" panose="00000500000000000000" pitchFamily="2" charset="0"/>
              </a:rPr>
              <a:t>Ora, il cameriere deve servire ogni cliente. Di solito chiede chi ha ordinato cosa.</a:t>
            </a:r>
            <a:endParaRPr lang="de-AT" sz="1000" dirty="0">
              <a:solidFill>
                <a:schemeClr val="tx1"/>
              </a:solidFill>
              <a:latin typeface="Pangolin" panose="00000500000000000000" pitchFamily="2" charset="0"/>
            </a:endParaRPr>
          </a:p>
        </p:txBody>
      </p:sp>
      <p:sp>
        <p:nvSpPr>
          <p:cNvPr id="23" name="Textfeld 22">
            <a:extLst>
              <a:ext uri="{FF2B5EF4-FFF2-40B4-BE49-F238E27FC236}">
                <a16:creationId xmlns:a16="http://schemas.microsoft.com/office/drawing/2014/main" id="{6F2AA65D-82EC-4378-AA41-79361034D199}"/>
              </a:ext>
            </a:extLst>
          </p:cNvPr>
          <p:cNvSpPr txBox="1"/>
          <p:nvPr/>
        </p:nvSpPr>
        <p:spPr>
          <a:xfrm>
            <a:off x="359863" y="4342459"/>
            <a:ext cx="1280465" cy="246221"/>
          </a:xfrm>
          <a:prstGeom prst="rect">
            <a:avLst/>
          </a:prstGeom>
          <a:noFill/>
        </p:spPr>
        <p:txBody>
          <a:bodyPr wrap="square">
            <a:spAutoFit/>
          </a:bodyPr>
          <a:lstStyle/>
          <a:p>
            <a:pPr algn="ctr"/>
            <a:r>
              <a:rPr lang="de-DE" sz="1000">
                <a:latin typeface="Pangolin" panose="00000500000000000000" pitchFamily="2" charset="0"/>
              </a:rPr>
              <a:t>L'insalata?</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4AC4F8E2-F1E5-42CA-93A7-FB36A1F72476}"/>
              </a:ext>
            </a:extLst>
          </p:cNvPr>
          <p:cNvSpPr txBox="1"/>
          <p:nvPr/>
        </p:nvSpPr>
        <p:spPr>
          <a:xfrm>
            <a:off x="309929" y="4800482"/>
            <a:ext cx="632379" cy="246221"/>
          </a:xfrm>
          <a:prstGeom prst="rect">
            <a:avLst/>
          </a:prstGeom>
          <a:noFill/>
        </p:spPr>
        <p:txBody>
          <a:bodyPr wrap="square">
            <a:spAutoFit/>
          </a:bodyPr>
          <a:lstStyle/>
          <a:p>
            <a:pPr algn="ctr"/>
            <a:r>
              <a:rPr lang="de-DE" sz="1000" dirty="0" err="1">
                <a:latin typeface="Pangolin" panose="00000500000000000000" pitchFamily="2" charset="0"/>
              </a:rPr>
              <a:t>Qui</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C2E880B1-4D80-4221-B780-CFBE6FE470F0}"/>
              </a:ext>
            </a:extLst>
          </p:cNvPr>
          <p:cNvSpPr txBox="1"/>
          <p:nvPr/>
        </p:nvSpPr>
        <p:spPr>
          <a:xfrm>
            <a:off x="2369846" y="3640138"/>
            <a:ext cx="1280465" cy="246221"/>
          </a:xfrm>
          <a:prstGeom prst="rect">
            <a:avLst/>
          </a:prstGeom>
          <a:noFill/>
        </p:spPr>
        <p:txBody>
          <a:bodyPr wrap="square">
            <a:spAutoFit/>
          </a:bodyPr>
          <a:lstStyle/>
          <a:p>
            <a:pPr algn="ctr"/>
            <a:r>
              <a:rPr lang="de-DE" sz="1000">
                <a:latin typeface="Pangolin" panose="00000500000000000000" pitchFamily="2" charset="0"/>
              </a:rPr>
              <a:t>A lei, signora.</a:t>
            </a:r>
            <a:endParaRPr lang="de-AT" sz="1000"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AF3FA7B9-77CE-4CBD-8983-01F6D461E8F9}"/>
              </a:ext>
            </a:extLst>
          </p:cNvPr>
          <p:cNvSpPr txBox="1"/>
          <p:nvPr/>
        </p:nvSpPr>
        <p:spPr>
          <a:xfrm>
            <a:off x="2616617" y="4090048"/>
            <a:ext cx="1280465" cy="246221"/>
          </a:xfrm>
          <a:prstGeom prst="rect">
            <a:avLst/>
          </a:prstGeom>
          <a:noFill/>
        </p:spPr>
        <p:txBody>
          <a:bodyPr wrap="square">
            <a:spAutoFit/>
          </a:bodyPr>
          <a:lstStyle/>
          <a:p>
            <a:pPr algn="ctr"/>
            <a:r>
              <a:rPr lang="it-IT" sz="1000">
                <a:latin typeface="Pangolin" panose="00000500000000000000" pitchFamily="2" charset="0"/>
              </a:rPr>
              <a:t>Di chi è il pesce?</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02A36435-50C5-4438-965F-C7FE55ECC0FE}"/>
              </a:ext>
            </a:extLst>
          </p:cNvPr>
          <p:cNvSpPr txBox="1"/>
          <p:nvPr/>
        </p:nvSpPr>
        <p:spPr>
          <a:xfrm>
            <a:off x="3440968" y="4714414"/>
            <a:ext cx="874128" cy="246221"/>
          </a:xfrm>
          <a:prstGeom prst="rect">
            <a:avLst/>
          </a:prstGeom>
          <a:noFill/>
        </p:spPr>
        <p:txBody>
          <a:bodyPr wrap="square">
            <a:spAutoFit/>
          </a:bodyPr>
          <a:lstStyle/>
          <a:p>
            <a:pPr algn="ctr"/>
            <a:r>
              <a:rPr lang="de-DE" sz="1000" dirty="0" err="1">
                <a:latin typeface="Pangolin" panose="00000500000000000000" pitchFamily="2" charset="0"/>
              </a:rPr>
              <a:t>Mio</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8" name="Textfeld 27">
            <a:extLst>
              <a:ext uri="{FF2B5EF4-FFF2-40B4-BE49-F238E27FC236}">
                <a16:creationId xmlns:a16="http://schemas.microsoft.com/office/drawing/2014/main" id="{06DF58F9-B396-413E-B575-4DB8B8D74ACB}"/>
              </a:ext>
            </a:extLst>
          </p:cNvPr>
          <p:cNvSpPr txBox="1"/>
          <p:nvPr/>
        </p:nvSpPr>
        <p:spPr>
          <a:xfrm>
            <a:off x="4644208" y="3645767"/>
            <a:ext cx="1925683" cy="553998"/>
          </a:xfrm>
          <a:prstGeom prst="rect">
            <a:avLst/>
          </a:prstGeom>
          <a:noFill/>
        </p:spPr>
        <p:txBody>
          <a:bodyPr wrap="square">
            <a:spAutoFit/>
          </a:bodyPr>
          <a:lstStyle/>
          <a:p>
            <a:pPr algn="ctr"/>
            <a:r>
              <a:rPr lang="it-IT" sz="1000">
                <a:latin typeface="Pangolin" panose="00000500000000000000" pitchFamily="2" charset="0"/>
              </a:rPr>
              <a:t>Per l'ultimo pasto, non deve chiedere, perché c'è solo un alimento e un cliente rimasto.</a:t>
            </a:r>
            <a:endParaRPr lang="de-AT" sz="10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C4E15962-42BB-4800-B61A-1F5083B52D73}"/>
              </a:ext>
            </a:extLst>
          </p:cNvPr>
          <p:cNvSpPr txBox="1"/>
          <p:nvPr/>
        </p:nvSpPr>
        <p:spPr>
          <a:xfrm>
            <a:off x="4835429" y="4381083"/>
            <a:ext cx="1173234" cy="400110"/>
          </a:xfrm>
          <a:prstGeom prst="rect">
            <a:avLst/>
          </a:prstGeom>
          <a:noFill/>
        </p:spPr>
        <p:txBody>
          <a:bodyPr wrap="square">
            <a:spAutoFit/>
          </a:bodyPr>
          <a:lstStyle/>
          <a:p>
            <a:pPr algn="ctr"/>
            <a:r>
              <a:rPr lang="it-IT" sz="1000" dirty="0">
                <a:latin typeface="Pangolin" panose="00000500000000000000" pitchFamily="2" charset="0"/>
              </a:rPr>
              <a:t>La bistecca della casa per te.</a:t>
            </a:r>
            <a:endParaRPr lang="de-AT" sz="1000" dirty="0">
              <a:solidFill>
                <a:schemeClr val="tx1"/>
              </a:solidFill>
              <a:latin typeface="Pangolin" panose="00000500000000000000" pitchFamily="2" charset="0"/>
            </a:endParaRPr>
          </a:p>
        </p:txBody>
      </p:sp>
      <p:sp>
        <p:nvSpPr>
          <p:cNvPr id="30" name="Textfeld 29">
            <a:extLst>
              <a:ext uri="{FF2B5EF4-FFF2-40B4-BE49-F238E27FC236}">
                <a16:creationId xmlns:a16="http://schemas.microsoft.com/office/drawing/2014/main" id="{E9DD36E4-26CB-4C0B-8B3C-4552D5FF2FE9}"/>
              </a:ext>
            </a:extLst>
          </p:cNvPr>
          <p:cNvSpPr txBox="1"/>
          <p:nvPr/>
        </p:nvSpPr>
        <p:spPr>
          <a:xfrm>
            <a:off x="5900808" y="4878201"/>
            <a:ext cx="754575" cy="400110"/>
          </a:xfrm>
          <a:prstGeom prst="rect">
            <a:avLst/>
          </a:prstGeom>
          <a:noFill/>
        </p:spPr>
        <p:txBody>
          <a:bodyPr wrap="square">
            <a:spAutoFit/>
          </a:bodyPr>
          <a:lstStyle/>
          <a:p>
            <a:pPr algn="ctr"/>
            <a:r>
              <a:rPr lang="de-DE" sz="1000">
                <a:latin typeface="Pangolin" panose="00000500000000000000" pitchFamily="2" charset="0"/>
              </a:rPr>
              <a:t>Molto bene!</a:t>
            </a:r>
            <a:endParaRPr lang="de-AT" sz="1000" dirty="0">
              <a:solidFill>
                <a:schemeClr val="tx1"/>
              </a:solidFill>
              <a:latin typeface="Pangolin" panose="00000500000000000000" pitchFamily="2" charset="0"/>
            </a:endParaRPr>
          </a:p>
        </p:txBody>
      </p:sp>
      <p:sp>
        <p:nvSpPr>
          <p:cNvPr id="33" name="Sprechblase: rechteckig mit abgerundeten Ecken 32" descr="Agora, poderíamos usar esse cenário de levar a refeição certa para o cliente certo e tentar encontrar uma abordagem matemática para esse &quot;problema&quot;.">
            <a:extLst>
              <a:ext uri="{FF2B5EF4-FFF2-40B4-BE49-F238E27FC236}">
                <a16:creationId xmlns:a16="http://schemas.microsoft.com/office/drawing/2014/main" id="{0C233EFC-D749-4B5C-9BBA-CAF6FB26532D}"/>
              </a:ext>
            </a:extLst>
          </p:cNvPr>
          <p:cNvSpPr/>
          <p:nvPr/>
        </p:nvSpPr>
        <p:spPr>
          <a:xfrm>
            <a:off x="340812" y="6837130"/>
            <a:ext cx="1837237" cy="1076892"/>
          </a:xfrm>
          <a:custGeom>
            <a:avLst/>
            <a:gdLst>
              <a:gd name="connsiteX0" fmla="*/ 0 w 1837237"/>
              <a:gd name="connsiteY0" fmla="*/ 179486 h 1076892"/>
              <a:gd name="connsiteX1" fmla="*/ 179486 w 1837237"/>
              <a:gd name="connsiteY1" fmla="*/ 0 h 1076892"/>
              <a:gd name="connsiteX2" fmla="*/ 306206 w 1837237"/>
              <a:gd name="connsiteY2" fmla="*/ 0 h 1076892"/>
              <a:gd name="connsiteX3" fmla="*/ 306206 w 1837237"/>
              <a:gd name="connsiteY3" fmla="*/ 0 h 1076892"/>
              <a:gd name="connsiteX4" fmla="*/ 765515 w 1837237"/>
              <a:gd name="connsiteY4" fmla="*/ 0 h 1076892"/>
              <a:gd name="connsiteX5" fmla="*/ 1229478 w 1837237"/>
              <a:gd name="connsiteY5" fmla="*/ 0 h 1076892"/>
              <a:gd name="connsiteX6" fmla="*/ 1657751 w 1837237"/>
              <a:gd name="connsiteY6" fmla="*/ 0 h 1076892"/>
              <a:gd name="connsiteX7" fmla="*/ 1837237 w 1837237"/>
              <a:gd name="connsiteY7" fmla="*/ 179486 h 1076892"/>
              <a:gd name="connsiteX8" fmla="*/ 1837237 w 1837237"/>
              <a:gd name="connsiteY8" fmla="*/ 628187 h 1076892"/>
              <a:gd name="connsiteX9" fmla="*/ 1837237 w 1837237"/>
              <a:gd name="connsiteY9" fmla="*/ 628187 h 1076892"/>
              <a:gd name="connsiteX10" fmla="*/ 1837237 w 1837237"/>
              <a:gd name="connsiteY10" fmla="*/ 897410 h 1076892"/>
              <a:gd name="connsiteX11" fmla="*/ 1837237 w 1837237"/>
              <a:gd name="connsiteY11" fmla="*/ 897406 h 1076892"/>
              <a:gd name="connsiteX12" fmla="*/ 1657751 w 1837237"/>
              <a:gd name="connsiteY12" fmla="*/ 1076892 h 1076892"/>
              <a:gd name="connsiteX13" fmla="*/ 1211633 w 1837237"/>
              <a:gd name="connsiteY13" fmla="*/ 1076892 h 1076892"/>
              <a:gd name="connsiteX14" fmla="*/ 765515 w 1837237"/>
              <a:gd name="connsiteY14" fmla="*/ 1076892 h 1076892"/>
              <a:gd name="connsiteX15" fmla="*/ 343049 w 1837237"/>
              <a:gd name="connsiteY15" fmla="*/ 1382514 h 1076892"/>
              <a:gd name="connsiteX16" fmla="*/ 306206 w 1837237"/>
              <a:gd name="connsiteY16" fmla="*/ 1076892 h 1076892"/>
              <a:gd name="connsiteX17" fmla="*/ 179486 w 1837237"/>
              <a:gd name="connsiteY17" fmla="*/ 1076892 h 1076892"/>
              <a:gd name="connsiteX18" fmla="*/ 0 w 1837237"/>
              <a:gd name="connsiteY18" fmla="*/ 897406 h 1076892"/>
              <a:gd name="connsiteX19" fmla="*/ 0 w 1837237"/>
              <a:gd name="connsiteY19" fmla="*/ 897410 h 1076892"/>
              <a:gd name="connsiteX20" fmla="*/ 0 w 1837237"/>
              <a:gd name="connsiteY20" fmla="*/ 628187 h 1076892"/>
              <a:gd name="connsiteX21" fmla="*/ 0 w 1837237"/>
              <a:gd name="connsiteY21" fmla="*/ 628187 h 1076892"/>
              <a:gd name="connsiteX22" fmla="*/ 0 w 1837237"/>
              <a:gd name="connsiteY22" fmla="*/ 179486 h 1076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37237" h="1076892" fill="none" extrusionOk="0">
                <a:moveTo>
                  <a:pt x="0" y="179486"/>
                </a:moveTo>
                <a:cubicBezTo>
                  <a:pt x="4138" y="82022"/>
                  <a:pt x="80657" y="2683"/>
                  <a:pt x="179486" y="0"/>
                </a:cubicBezTo>
                <a:cubicBezTo>
                  <a:pt x="236272" y="-4490"/>
                  <a:pt x="243398" y="5188"/>
                  <a:pt x="306206" y="0"/>
                </a:cubicBezTo>
                <a:lnTo>
                  <a:pt x="306206" y="0"/>
                </a:lnTo>
                <a:cubicBezTo>
                  <a:pt x="442208" y="-10163"/>
                  <a:pt x="586045" y="-21324"/>
                  <a:pt x="765515" y="0"/>
                </a:cubicBezTo>
                <a:cubicBezTo>
                  <a:pt x="902413" y="15028"/>
                  <a:pt x="1023964" y="7031"/>
                  <a:pt x="1229478" y="0"/>
                </a:cubicBezTo>
                <a:cubicBezTo>
                  <a:pt x="1434992" y="-7031"/>
                  <a:pt x="1542605" y="-16503"/>
                  <a:pt x="1657751" y="0"/>
                </a:cubicBezTo>
                <a:cubicBezTo>
                  <a:pt x="1761227" y="-8984"/>
                  <a:pt x="1832059" y="103901"/>
                  <a:pt x="1837237" y="179486"/>
                </a:cubicBezTo>
                <a:cubicBezTo>
                  <a:pt x="1856749" y="323491"/>
                  <a:pt x="1845927" y="430123"/>
                  <a:pt x="1837237" y="628187"/>
                </a:cubicBezTo>
                <a:lnTo>
                  <a:pt x="1837237" y="628187"/>
                </a:lnTo>
                <a:cubicBezTo>
                  <a:pt x="1836845" y="707898"/>
                  <a:pt x="1824182" y="789470"/>
                  <a:pt x="1837237" y="897410"/>
                </a:cubicBezTo>
                <a:lnTo>
                  <a:pt x="1837237" y="897406"/>
                </a:lnTo>
                <a:cubicBezTo>
                  <a:pt x="1839707" y="1016238"/>
                  <a:pt x="1754741" y="1083274"/>
                  <a:pt x="1657751" y="1076892"/>
                </a:cubicBezTo>
                <a:cubicBezTo>
                  <a:pt x="1527053" y="1077489"/>
                  <a:pt x="1334941" y="1062013"/>
                  <a:pt x="1211633" y="1076892"/>
                </a:cubicBezTo>
                <a:cubicBezTo>
                  <a:pt x="1088325" y="1091771"/>
                  <a:pt x="911904" y="1089152"/>
                  <a:pt x="765515" y="1076892"/>
                </a:cubicBezTo>
                <a:cubicBezTo>
                  <a:pt x="574766" y="1221982"/>
                  <a:pt x="523377" y="1245305"/>
                  <a:pt x="343049" y="1382514"/>
                </a:cubicBezTo>
                <a:cubicBezTo>
                  <a:pt x="334022" y="1282502"/>
                  <a:pt x="302711" y="1143230"/>
                  <a:pt x="306206" y="1076892"/>
                </a:cubicBezTo>
                <a:cubicBezTo>
                  <a:pt x="246574" y="1082870"/>
                  <a:pt x="230167" y="1078895"/>
                  <a:pt x="179486" y="1076892"/>
                </a:cubicBezTo>
                <a:cubicBezTo>
                  <a:pt x="82781" y="1081608"/>
                  <a:pt x="6070" y="1015728"/>
                  <a:pt x="0" y="897406"/>
                </a:cubicBezTo>
                <a:lnTo>
                  <a:pt x="0" y="897410"/>
                </a:lnTo>
                <a:cubicBezTo>
                  <a:pt x="-8778" y="814640"/>
                  <a:pt x="-11372" y="697292"/>
                  <a:pt x="0" y="628187"/>
                </a:cubicBezTo>
                <a:lnTo>
                  <a:pt x="0" y="628187"/>
                </a:lnTo>
                <a:cubicBezTo>
                  <a:pt x="15261" y="461476"/>
                  <a:pt x="-18525" y="364872"/>
                  <a:pt x="0" y="179486"/>
                </a:cubicBezTo>
                <a:close/>
              </a:path>
              <a:path w="1837237" h="1076892" stroke="0" extrusionOk="0">
                <a:moveTo>
                  <a:pt x="0" y="179486"/>
                </a:moveTo>
                <a:cubicBezTo>
                  <a:pt x="-3025" y="78317"/>
                  <a:pt x="82793" y="-797"/>
                  <a:pt x="179486" y="0"/>
                </a:cubicBezTo>
                <a:cubicBezTo>
                  <a:pt x="214016" y="2283"/>
                  <a:pt x="248360" y="-3123"/>
                  <a:pt x="306206" y="0"/>
                </a:cubicBezTo>
                <a:lnTo>
                  <a:pt x="306206" y="0"/>
                </a:lnTo>
                <a:cubicBezTo>
                  <a:pt x="442122" y="-4851"/>
                  <a:pt x="618047" y="10881"/>
                  <a:pt x="765515" y="0"/>
                </a:cubicBezTo>
                <a:cubicBezTo>
                  <a:pt x="984633" y="-15635"/>
                  <a:pt x="1105243" y="7815"/>
                  <a:pt x="1229478" y="0"/>
                </a:cubicBezTo>
                <a:cubicBezTo>
                  <a:pt x="1353713" y="-7815"/>
                  <a:pt x="1550633" y="-5422"/>
                  <a:pt x="1657751" y="0"/>
                </a:cubicBezTo>
                <a:cubicBezTo>
                  <a:pt x="1767562" y="6149"/>
                  <a:pt x="1835855" y="82114"/>
                  <a:pt x="1837237" y="179486"/>
                </a:cubicBezTo>
                <a:cubicBezTo>
                  <a:pt x="1824404" y="376464"/>
                  <a:pt x="1825080" y="435492"/>
                  <a:pt x="1837237" y="628187"/>
                </a:cubicBezTo>
                <a:lnTo>
                  <a:pt x="1837237" y="628187"/>
                </a:lnTo>
                <a:cubicBezTo>
                  <a:pt x="1843535" y="761825"/>
                  <a:pt x="1824182" y="828910"/>
                  <a:pt x="1837237" y="897410"/>
                </a:cubicBezTo>
                <a:lnTo>
                  <a:pt x="1837237" y="897406"/>
                </a:lnTo>
                <a:cubicBezTo>
                  <a:pt x="1823317" y="988593"/>
                  <a:pt x="1765919" y="1072034"/>
                  <a:pt x="1657751" y="1076892"/>
                </a:cubicBezTo>
                <a:cubicBezTo>
                  <a:pt x="1446867" y="1089314"/>
                  <a:pt x="1378918" y="1076130"/>
                  <a:pt x="1202711" y="1076892"/>
                </a:cubicBezTo>
                <a:cubicBezTo>
                  <a:pt x="1026504" y="1077654"/>
                  <a:pt x="923442" y="1088828"/>
                  <a:pt x="765515" y="1076892"/>
                </a:cubicBezTo>
                <a:cubicBezTo>
                  <a:pt x="595809" y="1204093"/>
                  <a:pt x="544045" y="1266652"/>
                  <a:pt x="343049" y="1382514"/>
                </a:cubicBezTo>
                <a:cubicBezTo>
                  <a:pt x="323250" y="1290206"/>
                  <a:pt x="334933" y="1217724"/>
                  <a:pt x="306206" y="1076892"/>
                </a:cubicBezTo>
                <a:cubicBezTo>
                  <a:pt x="265169" y="1073619"/>
                  <a:pt x="241654" y="1075628"/>
                  <a:pt x="179486" y="1076892"/>
                </a:cubicBezTo>
                <a:cubicBezTo>
                  <a:pt x="85493" y="1067301"/>
                  <a:pt x="5291" y="996210"/>
                  <a:pt x="0" y="897406"/>
                </a:cubicBezTo>
                <a:lnTo>
                  <a:pt x="0" y="897410"/>
                </a:lnTo>
                <a:cubicBezTo>
                  <a:pt x="6724" y="775155"/>
                  <a:pt x="-7924" y="740552"/>
                  <a:pt x="0" y="628187"/>
                </a:cubicBezTo>
                <a:lnTo>
                  <a:pt x="0" y="628187"/>
                </a:lnTo>
                <a:cubicBezTo>
                  <a:pt x="-19033" y="493300"/>
                  <a:pt x="-1594" y="400584"/>
                  <a:pt x="0" y="179486"/>
                </a:cubicBezTo>
                <a:close/>
              </a:path>
            </a:pathLst>
          </a:custGeom>
          <a:solidFill>
            <a:schemeClr val="bg1"/>
          </a:solidFill>
          <a:ln w="25400">
            <a:solidFill>
              <a:schemeClr val="tx1"/>
            </a:solidFill>
            <a:extLst>
              <a:ext uri="{C807C97D-BFC1-408E-A445-0C87EB9F89A2}">
                <ask:lineSketchStyleProps xmlns:ask="http://schemas.microsoft.com/office/drawing/2018/sketchyshapes" sd="2808817758">
                  <a:prstGeom prst="wedgeRoundRectCallout">
                    <a:avLst>
                      <a:gd name="adj1" fmla="val -31328"/>
                      <a:gd name="adj2" fmla="val 78380"/>
                      <a:gd name="adj3" fmla="val 1666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solidFill>
                  <a:schemeClr val="tx1"/>
                </a:solidFill>
                <a:latin typeface="Pangolin" panose="00000500000000000000" pitchFamily="2" charset="0"/>
              </a:rPr>
              <a:t>Ora, potremmo usare questo scenario di </a:t>
            </a:r>
            <a:r>
              <a:rPr lang="it-IT" sz="1000" b="1" dirty="0">
                <a:solidFill>
                  <a:schemeClr val="tx1"/>
                </a:solidFill>
                <a:latin typeface="Pangolin" panose="00000500000000000000" pitchFamily="2" charset="0"/>
              </a:rPr>
              <a:t>portare il pasto giusto al cliente giusto </a:t>
            </a:r>
            <a:r>
              <a:rPr lang="it-IT" sz="1000" dirty="0">
                <a:solidFill>
                  <a:schemeClr val="tx1"/>
                </a:solidFill>
                <a:latin typeface="Pangolin" panose="00000500000000000000" pitchFamily="2" charset="0"/>
              </a:rPr>
              <a:t>e cercare di trovare un approccio matematico a quel "problema".</a:t>
            </a:r>
            <a:endParaRPr lang="de-AT" sz="1000" dirty="0">
              <a:solidFill>
                <a:schemeClr val="tx1"/>
              </a:solidFill>
              <a:latin typeface="Pangolin" panose="00000500000000000000" pitchFamily="2" charset="0"/>
            </a:endParaRPr>
          </a:p>
        </p:txBody>
      </p:sp>
      <p:sp>
        <p:nvSpPr>
          <p:cNvPr id="34" name="Textfeld 33">
            <a:extLst>
              <a:ext uri="{FF2B5EF4-FFF2-40B4-BE49-F238E27FC236}">
                <a16:creationId xmlns:a16="http://schemas.microsoft.com/office/drawing/2014/main" id="{7D31D6E0-FA84-4BF7-8596-48C1293642A5}"/>
              </a:ext>
            </a:extLst>
          </p:cNvPr>
          <p:cNvSpPr txBox="1"/>
          <p:nvPr/>
        </p:nvSpPr>
        <p:spPr>
          <a:xfrm>
            <a:off x="2428467" y="6863381"/>
            <a:ext cx="2001066" cy="246221"/>
          </a:xfrm>
          <a:prstGeom prst="rect">
            <a:avLst/>
          </a:prstGeom>
          <a:noFill/>
        </p:spPr>
        <p:txBody>
          <a:bodyPr wrap="square">
            <a:spAutoFit/>
          </a:bodyPr>
          <a:lstStyle/>
          <a:p>
            <a:pPr algn="ctr"/>
            <a:r>
              <a:rPr lang="it-IT" sz="1000">
                <a:latin typeface="Pangolin" panose="00000500000000000000" pitchFamily="2" charset="0"/>
              </a:rPr>
              <a:t>Abbiamo tre clienti e tre pasti.</a:t>
            </a:r>
            <a:endParaRPr lang="de-AT" sz="1000"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38F21897-5AAA-47E6-8150-1D0699452F70}"/>
              </a:ext>
            </a:extLst>
          </p:cNvPr>
          <p:cNvSpPr txBox="1"/>
          <p:nvPr/>
        </p:nvSpPr>
        <p:spPr>
          <a:xfrm>
            <a:off x="2426241" y="9103566"/>
            <a:ext cx="2001066" cy="400110"/>
          </a:xfrm>
          <a:prstGeom prst="rect">
            <a:avLst/>
          </a:prstGeom>
          <a:noFill/>
        </p:spPr>
        <p:txBody>
          <a:bodyPr wrap="square">
            <a:spAutoFit/>
          </a:bodyPr>
          <a:lstStyle/>
          <a:p>
            <a:pPr algn="ctr"/>
            <a:r>
              <a:rPr lang="it-IT" sz="1000">
                <a:latin typeface="Pangolin" panose="00000500000000000000" pitchFamily="2" charset="0"/>
              </a:rPr>
              <a:t>Ciò significa che ci sono nove possibili combinazioni.</a:t>
            </a:r>
            <a:endParaRPr lang="de-AT" sz="1000" dirty="0">
              <a:solidFill>
                <a:schemeClr val="tx1"/>
              </a:solidFill>
              <a:latin typeface="Pangolin" panose="00000500000000000000" pitchFamily="2" charset="0"/>
            </a:endParaRPr>
          </a:p>
        </p:txBody>
      </p:sp>
      <p:sp>
        <p:nvSpPr>
          <p:cNvPr id="36" name="Textfeld 35">
            <a:extLst>
              <a:ext uri="{FF2B5EF4-FFF2-40B4-BE49-F238E27FC236}">
                <a16:creationId xmlns:a16="http://schemas.microsoft.com/office/drawing/2014/main" id="{F56F6933-ED78-47EC-B1D9-1CF1175B117F}"/>
              </a:ext>
            </a:extLst>
          </p:cNvPr>
          <p:cNvSpPr txBox="1"/>
          <p:nvPr/>
        </p:nvSpPr>
        <p:spPr>
          <a:xfrm>
            <a:off x="4835429" y="6856180"/>
            <a:ext cx="1760269" cy="400110"/>
          </a:xfrm>
          <a:prstGeom prst="rect">
            <a:avLst/>
          </a:prstGeom>
          <a:noFill/>
        </p:spPr>
        <p:txBody>
          <a:bodyPr wrap="square">
            <a:spAutoFit/>
          </a:bodyPr>
          <a:lstStyle/>
          <a:p>
            <a:pPr algn="ctr"/>
            <a:r>
              <a:rPr lang="it-IT" sz="1000">
                <a:latin typeface="Pangolin" panose="00000500000000000000" pitchFamily="2" charset="0"/>
              </a:rPr>
              <a:t>Cosa succede una volta trovata una corrispondenza?</a:t>
            </a:r>
            <a:endParaRPr lang="de-AT" sz="1000" dirty="0">
              <a:solidFill>
                <a:schemeClr val="tx1"/>
              </a:solidFill>
              <a:latin typeface="Pangolin" panose="00000500000000000000" pitchFamily="2" charset="0"/>
            </a:endParaRPr>
          </a:p>
        </p:txBody>
      </p:sp>
      <p:sp>
        <p:nvSpPr>
          <p:cNvPr id="37" name="Textfeld 36">
            <a:extLst>
              <a:ext uri="{FF2B5EF4-FFF2-40B4-BE49-F238E27FC236}">
                <a16:creationId xmlns:a16="http://schemas.microsoft.com/office/drawing/2014/main" id="{415077F1-516D-4AF8-9BF6-7E7CFD18D556}"/>
              </a:ext>
            </a:extLst>
          </p:cNvPr>
          <p:cNvSpPr txBox="1">
            <a:spLocks noGrp="1"/>
          </p:cNvSpPr>
          <p:nvPr>
            <p:ph type="title" idx="4294967295"/>
          </p:nvPr>
        </p:nvSpPr>
        <p:spPr>
          <a:xfrm>
            <a:off x="4606516" y="9167066"/>
            <a:ext cx="2001066" cy="24622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lnSpc>
                <a:spcPct val="100000"/>
              </a:lnSpc>
              <a:spcBef>
                <a:spcPts val="0"/>
              </a:spcBef>
              <a:defRPr/>
            </a:pPr>
            <a:r>
              <a:rPr lang="de-DE" sz="1000">
                <a:latin typeface="Pangolin" panose="00000500000000000000" pitchFamily="2" charset="0"/>
                <a:ea typeface="+mn-ea"/>
                <a:cs typeface="+mn-cs"/>
              </a:rPr>
              <a:t>Quante possibilità sono rimaste?</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Tree>
    <p:extLst>
      <p:ext uri="{BB962C8B-B14F-4D97-AF65-F5344CB8AC3E}">
        <p14:creationId xmlns:p14="http://schemas.microsoft.com/office/powerpoint/2010/main" val="4091270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42942D1-D67B-4EE3-B583-46158F493CC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26511"/>
            <a:ext cx="6857999" cy="9905385"/>
          </a:xfrm>
          <a:prstGeom prst="rect">
            <a:avLst/>
          </a:prstGeom>
        </p:spPr>
      </p:pic>
      <p:sp>
        <p:nvSpPr>
          <p:cNvPr id="4" name="Rechteck 3">
            <a:extLst>
              <a:ext uri="{FF2B5EF4-FFF2-40B4-BE49-F238E27FC236}">
                <a16:creationId xmlns:a16="http://schemas.microsoft.com/office/drawing/2014/main" id="{1266CEAC-8C35-4A0B-B3A8-BEA84DC4F645}"/>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6" name="Rechteck 5">
            <a:extLst>
              <a:ext uri="{FF2B5EF4-FFF2-40B4-BE49-F238E27FC236}">
                <a16:creationId xmlns:a16="http://schemas.microsoft.com/office/drawing/2014/main" id="{59077381-D4D2-445B-832C-258968B888BE}"/>
              </a:ext>
              <a:ext uri="{C183D7F6-B498-43B3-948B-1728B52AA6E4}">
                <adec:decorative xmlns:adec="http://schemas.microsoft.com/office/drawing/2017/decorative" val="1"/>
              </a:ext>
            </a:extLst>
          </p:cNvPr>
          <p:cNvSpPr/>
          <p:nvPr/>
        </p:nvSpPr>
        <p:spPr>
          <a:xfrm>
            <a:off x="458152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7" name="Rechteck 6">
            <a:extLst>
              <a:ext uri="{FF2B5EF4-FFF2-40B4-BE49-F238E27FC236}">
                <a16:creationId xmlns:a16="http://schemas.microsoft.com/office/drawing/2014/main" id="{6144BA3E-88E5-4B1B-9A08-914364AB993E}"/>
              </a:ext>
              <a:ext uri="{C183D7F6-B498-43B3-948B-1728B52AA6E4}">
                <adec:decorative xmlns:adec="http://schemas.microsoft.com/office/drawing/2017/decorative" val="1"/>
              </a:ext>
            </a:extLst>
          </p:cNvPr>
          <p:cNvSpPr/>
          <p:nvPr/>
        </p:nvSpPr>
        <p:spPr>
          <a:xfrm>
            <a:off x="22542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8" name="Rechteck 7">
            <a:extLst>
              <a:ext uri="{FF2B5EF4-FFF2-40B4-BE49-F238E27FC236}">
                <a16:creationId xmlns:a16="http://schemas.microsoft.com/office/drawing/2014/main" id="{E36F62F2-C52D-4BF5-A9DC-F94C474D3D98}"/>
              </a:ext>
              <a:ext uri="{C183D7F6-B498-43B3-948B-1728B52AA6E4}">
                <adec:decorative xmlns:adec="http://schemas.microsoft.com/office/drawing/2017/decorative" val="1"/>
              </a:ext>
            </a:extLst>
          </p:cNvPr>
          <p:cNvSpPr/>
          <p:nvPr/>
        </p:nvSpPr>
        <p:spPr>
          <a:xfrm>
            <a:off x="2403475" y="3621088"/>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9" name="Rechteck 8">
            <a:extLst>
              <a:ext uri="{FF2B5EF4-FFF2-40B4-BE49-F238E27FC236}">
                <a16:creationId xmlns:a16="http://schemas.microsoft.com/office/drawing/2014/main" id="{767EB8C3-E9CC-42F2-81D7-7B021A47CBE2}"/>
              </a:ext>
              <a:ext uri="{C183D7F6-B498-43B3-948B-1728B52AA6E4}">
                <adec:decorative xmlns:adec="http://schemas.microsoft.com/office/drawing/2017/decorative" val="1"/>
              </a:ext>
            </a:extLst>
          </p:cNvPr>
          <p:cNvSpPr/>
          <p:nvPr/>
        </p:nvSpPr>
        <p:spPr>
          <a:xfrm>
            <a:off x="225425" y="6716713"/>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0" name="Rechteck 9">
            <a:extLst>
              <a:ext uri="{FF2B5EF4-FFF2-40B4-BE49-F238E27FC236}">
                <a16:creationId xmlns:a16="http://schemas.microsoft.com/office/drawing/2014/main" id="{D1DF8824-F688-4F2D-A732-3F68B65D8AAF}"/>
              </a:ext>
              <a:ext uri="{C183D7F6-B498-43B3-948B-1728B52AA6E4}">
                <adec:decorative xmlns:adec="http://schemas.microsoft.com/office/drawing/2017/decorative" val="1"/>
              </a:ext>
            </a:extLst>
          </p:cNvPr>
          <p:cNvSpPr/>
          <p:nvPr/>
        </p:nvSpPr>
        <p:spPr>
          <a:xfrm>
            <a:off x="2403475"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1" name="Rechteck 10">
            <a:extLst>
              <a:ext uri="{FF2B5EF4-FFF2-40B4-BE49-F238E27FC236}">
                <a16:creationId xmlns:a16="http://schemas.microsoft.com/office/drawing/2014/main" id="{A123F607-DE70-4AB6-A4AC-C797CE048C9D}"/>
              </a:ext>
              <a:ext uri="{C183D7F6-B498-43B3-948B-1728B52AA6E4}">
                <adec:decorative xmlns:adec="http://schemas.microsoft.com/office/drawing/2017/decorative" val="1"/>
              </a:ext>
            </a:extLst>
          </p:cNvPr>
          <p:cNvSpPr/>
          <p:nvPr/>
        </p:nvSpPr>
        <p:spPr>
          <a:xfrm>
            <a:off x="4581525"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8" name="Textfeld 27">
            <a:extLst>
              <a:ext uri="{FF2B5EF4-FFF2-40B4-BE49-F238E27FC236}">
                <a16:creationId xmlns:a16="http://schemas.microsoft.com/office/drawing/2014/main" id="{35F301C2-6C4B-4E54-A4C4-140129A3CB31}"/>
              </a:ext>
              <a:ext uri="{C183D7F6-B498-43B3-948B-1728B52AA6E4}">
                <adec:decorative xmlns:adec="http://schemas.microsoft.com/office/drawing/2017/decorative" val="1"/>
              </a:ext>
            </a:extLst>
          </p:cNvPr>
          <p:cNvSpPr txBox="1"/>
          <p:nvPr/>
        </p:nvSpPr>
        <p:spPr>
          <a:xfrm>
            <a:off x="2371317" y="7792138"/>
            <a:ext cx="718083" cy="276999"/>
          </a:xfrm>
          <a:prstGeom prst="rect">
            <a:avLst/>
          </a:prstGeom>
          <a:noFill/>
        </p:spPr>
        <p:txBody>
          <a:bodyPr wrap="square">
            <a:spAutoFit/>
          </a:bodyPr>
          <a:lstStyle/>
          <a:p>
            <a:pPr algn="ctr"/>
            <a:r>
              <a:rPr lang="en-US" sz="1200">
                <a:latin typeface="Pangolin" panose="00000500000000000000" pitchFamily="2" charset="0"/>
              </a:rPr>
              <a:t>insalata</a:t>
            </a:r>
            <a:endParaRPr lang="de-AT" sz="12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3452765A-BC87-4F5F-A8F4-9E439009F266}"/>
              </a:ext>
              <a:ext uri="{C183D7F6-B498-43B3-948B-1728B52AA6E4}">
                <adec:decorative xmlns:adec="http://schemas.microsoft.com/office/drawing/2017/decorative" val="1"/>
              </a:ext>
            </a:extLst>
          </p:cNvPr>
          <p:cNvSpPr txBox="1"/>
          <p:nvPr/>
        </p:nvSpPr>
        <p:spPr>
          <a:xfrm>
            <a:off x="3062287" y="7792138"/>
            <a:ext cx="581025" cy="276999"/>
          </a:xfrm>
          <a:prstGeom prst="rect">
            <a:avLst/>
          </a:prstGeom>
          <a:noFill/>
        </p:spPr>
        <p:txBody>
          <a:bodyPr wrap="square">
            <a:spAutoFit/>
          </a:bodyPr>
          <a:lstStyle/>
          <a:p>
            <a:pPr algn="ctr"/>
            <a:r>
              <a:rPr lang="en-US" sz="1200">
                <a:latin typeface="Pangolin" panose="00000500000000000000" pitchFamily="2" charset="0"/>
              </a:rPr>
              <a:t>pesce</a:t>
            </a:r>
            <a:endParaRPr lang="de-AT" sz="1200" dirty="0">
              <a:solidFill>
                <a:schemeClr val="tx1"/>
              </a:solidFill>
              <a:latin typeface="Pangolin" panose="00000500000000000000" pitchFamily="2" charset="0"/>
            </a:endParaRPr>
          </a:p>
        </p:txBody>
      </p:sp>
      <p:sp>
        <p:nvSpPr>
          <p:cNvPr id="30" name="Textfeld 29">
            <a:extLst>
              <a:ext uri="{FF2B5EF4-FFF2-40B4-BE49-F238E27FC236}">
                <a16:creationId xmlns:a16="http://schemas.microsoft.com/office/drawing/2014/main" id="{FE98852C-ECBC-4A2E-8C78-8A86B11D2651}"/>
              </a:ext>
              <a:ext uri="{C183D7F6-B498-43B3-948B-1728B52AA6E4}">
                <adec:decorative xmlns:adec="http://schemas.microsoft.com/office/drawing/2017/decorative" val="1"/>
              </a:ext>
            </a:extLst>
          </p:cNvPr>
          <p:cNvSpPr txBox="1"/>
          <p:nvPr/>
        </p:nvSpPr>
        <p:spPr>
          <a:xfrm>
            <a:off x="3651250" y="7792138"/>
            <a:ext cx="822325" cy="276999"/>
          </a:xfrm>
          <a:prstGeom prst="rect">
            <a:avLst/>
          </a:prstGeom>
          <a:noFill/>
        </p:spPr>
        <p:txBody>
          <a:bodyPr wrap="square">
            <a:spAutoFit/>
          </a:bodyPr>
          <a:lstStyle/>
          <a:p>
            <a:pPr algn="ctr"/>
            <a:r>
              <a:rPr lang="en-US" sz="1200" dirty="0" err="1">
                <a:latin typeface="Pangolin" panose="00000500000000000000" pitchFamily="2" charset="0"/>
              </a:rPr>
              <a:t>milanese</a:t>
            </a:r>
            <a:endParaRPr lang="de-AT" sz="1200" dirty="0">
              <a:solidFill>
                <a:schemeClr val="tx1"/>
              </a:solidFill>
              <a:latin typeface="Pangolin" panose="00000500000000000000" pitchFamily="2" charset="0"/>
            </a:endParaRPr>
          </a:p>
        </p:txBody>
      </p:sp>
      <p:sp>
        <p:nvSpPr>
          <p:cNvPr id="2" name="Rechteck 1">
            <a:extLst>
              <a:ext uri="{FF2B5EF4-FFF2-40B4-BE49-F238E27FC236}">
                <a16:creationId xmlns:a16="http://schemas.microsoft.com/office/drawing/2014/main" id="{7FCC2E15-1522-8884-CD9B-625052A97D15}"/>
              </a:ext>
              <a:ext uri="{C183D7F6-B498-43B3-948B-1728B52AA6E4}">
                <adec:decorative xmlns:adec="http://schemas.microsoft.com/office/drawing/2017/decorative" val="1"/>
              </a:ext>
            </a:extLst>
          </p:cNvPr>
          <p:cNvSpPr/>
          <p:nvPr/>
        </p:nvSpPr>
        <p:spPr>
          <a:xfrm rot="16200000">
            <a:off x="3384458" y="2433545"/>
            <a:ext cx="100450" cy="2185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7" name="Rechteck 36">
            <a:extLst>
              <a:ext uri="{FF2B5EF4-FFF2-40B4-BE49-F238E27FC236}">
                <a16:creationId xmlns:a16="http://schemas.microsoft.com/office/drawing/2014/main" id="{85A89FA2-E7B2-44F9-6DC5-5CAA9E84DBC8}"/>
              </a:ext>
              <a:ext uri="{C183D7F6-B498-43B3-948B-1728B52AA6E4}">
                <adec:decorative xmlns:adec="http://schemas.microsoft.com/office/drawing/2017/decorative" val="1"/>
              </a:ext>
            </a:extLst>
          </p:cNvPr>
          <p:cNvSpPr/>
          <p:nvPr/>
        </p:nvSpPr>
        <p:spPr>
          <a:xfrm rot="16200000">
            <a:off x="2222161" y="3209143"/>
            <a:ext cx="288342"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1982D56E-52A1-41C5-9E38-9AE8FC3766E1}"/>
              </a:ext>
              <a:ext uri="{C183D7F6-B498-43B3-948B-1728B52AA6E4}">
                <adec:decorative xmlns:adec="http://schemas.microsoft.com/office/drawing/2017/decorative" val="1"/>
              </a:ext>
            </a:extLst>
          </p:cNvPr>
          <p:cNvSpPr/>
          <p:nvPr/>
        </p:nvSpPr>
        <p:spPr>
          <a:xfrm>
            <a:off x="2384425" y="525462"/>
            <a:ext cx="2089150" cy="2951163"/>
          </a:xfrm>
          <a:custGeom>
            <a:avLst/>
            <a:gdLst>
              <a:gd name="connsiteX0" fmla="*/ 0 w 2089150"/>
              <a:gd name="connsiteY0" fmla="*/ 0 h 2951163"/>
              <a:gd name="connsiteX1" fmla="*/ 633709 w 2089150"/>
              <a:gd name="connsiteY1" fmla="*/ 0 h 2951163"/>
              <a:gd name="connsiteX2" fmla="*/ 1288309 w 2089150"/>
              <a:gd name="connsiteY2" fmla="*/ 0 h 2951163"/>
              <a:gd name="connsiteX3" fmla="*/ 2089150 w 2089150"/>
              <a:gd name="connsiteY3" fmla="*/ 0 h 2951163"/>
              <a:gd name="connsiteX4" fmla="*/ 2089150 w 2089150"/>
              <a:gd name="connsiteY4" fmla="*/ 560721 h 2951163"/>
              <a:gd name="connsiteX5" fmla="*/ 2089150 w 2089150"/>
              <a:gd name="connsiteY5" fmla="*/ 1209977 h 2951163"/>
              <a:gd name="connsiteX6" fmla="*/ 2089150 w 2089150"/>
              <a:gd name="connsiteY6" fmla="*/ 1711675 h 2951163"/>
              <a:gd name="connsiteX7" fmla="*/ 2089150 w 2089150"/>
              <a:gd name="connsiteY7" fmla="*/ 2242884 h 2951163"/>
              <a:gd name="connsiteX8" fmla="*/ 2089150 w 2089150"/>
              <a:gd name="connsiteY8" fmla="*/ 2951163 h 2951163"/>
              <a:gd name="connsiteX9" fmla="*/ 1455441 w 2089150"/>
              <a:gd name="connsiteY9" fmla="*/ 2951163 h 2951163"/>
              <a:gd name="connsiteX10" fmla="*/ 800841 w 2089150"/>
              <a:gd name="connsiteY10" fmla="*/ 2951163 h 2951163"/>
              <a:gd name="connsiteX11" fmla="*/ 0 w 2089150"/>
              <a:gd name="connsiteY11" fmla="*/ 2951163 h 2951163"/>
              <a:gd name="connsiteX12" fmla="*/ 0 w 2089150"/>
              <a:gd name="connsiteY12" fmla="*/ 2449465 h 2951163"/>
              <a:gd name="connsiteX13" fmla="*/ 0 w 2089150"/>
              <a:gd name="connsiteY13" fmla="*/ 1829721 h 2951163"/>
              <a:gd name="connsiteX14" fmla="*/ 0 w 2089150"/>
              <a:gd name="connsiteY14" fmla="*/ 1239488 h 2951163"/>
              <a:gd name="connsiteX15" fmla="*/ 0 w 2089150"/>
              <a:gd name="connsiteY15" fmla="*/ 708279 h 2951163"/>
              <a:gd name="connsiteX16" fmla="*/ 0 w 20891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89150" h="2951163" extrusionOk="0">
                <a:moveTo>
                  <a:pt x="0" y="0"/>
                </a:moveTo>
                <a:cubicBezTo>
                  <a:pt x="180692" y="9832"/>
                  <a:pt x="413782" y="11249"/>
                  <a:pt x="633709" y="0"/>
                </a:cubicBezTo>
                <a:cubicBezTo>
                  <a:pt x="853636" y="-11249"/>
                  <a:pt x="1016011" y="-14321"/>
                  <a:pt x="1288309" y="0"/>
                </a:cubicBezTo>
                <a:cubicBezTo>
                  <a:pt x="1560607" y="14321"/>
                  <a:pt x="1856913" y="23314"/>
                  <a:pt x="2089150" y="0"/>
                </a:cubicBezTo>
                <a:cubicBezTo>
                  <a:pt x="2101332" y="245709"/>
                  <a:pt x="2079607" y="343479"/>
                  <a:pt x="2089150" y="560721"/>
                </a:cubicBezTo>
                <a:cubicBezTo>
                  <a:pt x="2098693" y="777963"/>
                  <a:pt x="2119040" y="886218"/>
                  <a:pt x="2089150" y="1209977"/>
                </a:cubicBezTo>
                <a:cubicBezTo>
                  <a:pt x="2059260" y="1533736"/>
                  <a:pt x="2082151" y="1542940"/>
                  <a:pt x="2089150" y="1711675"/>
                </a:cubicBezTo>
                <a:cubicBezTo>
                  <a:pt x="2096149" y="1880410"/>
                  <a:pt x="2099047" y="2114975"/>
                  <a:pt x="2089150" y="2242884"/>
                </a:cubicBezTo>
                <a:cubicBezTo>
                  <a:pt x="2079253" y="2370793"/>
                  <a:pt x="2120057" y="2753717"/>
                  <a:pt x="2089150" y="2951163"/>
                </a:cubicBezTo>
                <a:cubicBezTo>
                  <a:pt x="1810955" y="2950928"/>
                  <a:pt x="1591278" y="2976678"/>
                  <a:pt x="1455441" y="2951163"/>
                </a:cubicBezTo>
                <a:cubicBezTo>
                  <a:pt x="1319604" y="2925648"/>
                  <a:pt x="1093847" y="2974399"/>
                  <a:pt x="800841" y="2951163"/>
                </a:cubicBezTo>
                <a:cubicBezTo>
                  <a:pt x="507835" y="2927927"/>
                  <a:pt x="226229" y="2945517"/>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40" name="Freeform: Shape 39">
            <a:extLst>
              <a:ext uri="{FF2B5EF4-FFF2-40B4-BE49-F238E27FC236}">
                <a16:creationId xmlns:a16="http://schemas.microsoft.com/office/drawing/2014/main" id="{E575072F-E0A7-2366-748D-FC9626DA6978}"/>
              </a:ext>
              <a:ext uri="{C183D7F6-B498-43B3-948B-1728B52AA6E4}">
                <adec:decorative xmlns:adec="http://schemas.microsoft.com/office/drawing/2017/decorative" val="1"/>
              </a:ext>
            </a:extLst>
          </p:cNvPr>
          <p:cNvSpPr/>
          <p:nvPr/>
        </p:nvSpPr>
        <p:spPr>
          <a:xfrm>
            <a:off x="3420977" y="4472774"/>
            <a:ext cx="108035" cy="256483"/>
          </a:xfrm>
          <a:custGeom>
            <a:avLst/>
            <a:gdLst>
              <a:gd name="connsiteX0" fmla="*/ 72316 w 108035"/>
              <a:gd name="connsiteY0" fmla="*/ 242888 h 242983"/>
              <a:gd name="connsiteX1" fmla="*/ 67554 w 108035"/>
              <a:gd name="connsiteY1" fmla="*/ 230982 h 242983"/>
              <a:gd name="connsiteX2" fmla="*/ 55648 w 108035"/>
              <a:gd name="connsiteY2" fmla="*/ 228600 h 242983"/>
              <a:gd name="connsiteX3" fmla="*/ 48504 w 108035"/>
              <a:gd name="connsiteY3" fmla="*/ 223838 h 242983"/>
              <a:gd name="connsiteX4" fmla="*/ 41360 w 108035"/>
              <a:gd name="connsiteY4" fmla="*/ 221457 h 242983"/>
              <a:gd name="connsiteX5" fmla="*/ 31835 w 108035"/>
              <a:gd name="connsiteY5" fmla="*/ 214313 h 242983"/>
              <a:gd name="connsiteX6" fmla="*/ 27073 w 108035"/>
              <a:gd name="connsiteY6" fmla="*/ 204788 h 242983"/>
              <a:gd name="connsiteX7" fmla="*/ 19929 w 108035"/>
              <a:gd name="connsiteY7" fmla="*/ 195263 h 242983"/>
              <a:gd name="connsiteX8" fmla="*/ 17548 w 108035"/>
              <a:gd name="connsiteY8" fmla="*/ 166688 h 242983"/>
              <a:gd name="connsiteX9" fmla="*/ 10404 w 108035"/>
              <a:gd name="connsiteY9" fmla="*/ 161925 h 242983"/>
              <a:gd name="connsiteX10" fmla="*/ 3260 w 108035"/>
              <a:gd name="connsiteY10" fmla="*/ 154782 h 242983"/>
              <a:gd name="connsiteX11" fmla="*/ 5641 w 108035"/>
              <a:gd name="connsiteY11" fmla="*/ 104775 h 242983"/>
              <a:gd name="connsiteX12" fmla="*/ 8023 w 108035"/>
              <a:gd name="connsiteY12" fmla="*/ 97632 h 242983"/>
              <a:gd name="connsiteX13" fmla="*/ 17548 w 108035"/>
              <a:gd name="connsiteY13" fmla="*/ 88107 h 242983"/>
              <a:gd name="connsiteX14" fmla="*/ 24691 w 108035"/>
              <a:gd name="connsiteY14" fmla="*/ 66675 h 242983"/>
              <a:gd name="connsiteX15" fmla="*/ 27073 w 108035"/>
              <a:gd name="connsiteY15" fmla="*/ 59532 h 242983"/>
              <a:gd name="connsiteX16" fmla="*/ 29454 w 108035"/>
              <a:gd name="connsiteY16" fmla="*/ 47625 h 242983"/>
              <a:gd name="connsiteX17" fmla="*/ 31835 w 108035"/>
              <a:gd name="connsiteY17" fmla="*/ 40482 h 242983"/>
              <a:gd name="connsiteX18" fmla="*/ 34216 w 108035"/>
              <a:gd name="connsiteY18" fmla="*/ 28575 h 242983"/>
              <a:gd name="connsiteX19" fmla="*/ 41360 w 108035"/>
              <a:gd name="connsiteY19" fmla="*/ 19050 h 242983"/>
              <a:gd name="connsiteX20" fmla="*/ 46123 w 108035"/>
              <a:gd name="connsiteY20" fmla="*/ 9525 h 242983"/>
              <a:gd name="connsiteX21" fmla="*/ 65173 w 108035"/>
              <a:gd name="connsiteY21" fmla="*/ 0 h 242983"/>
              <a:gd name="connsiteX22" fmla="*/ 86604 w 108035"/>
              <a:gd name="connsiteY22" fmla="*/ 16669 h 242983"/>
              <a:gd name="connsiteX23" fmla="*/ 93748 w 108035"/>
              <a:gd name="connsiteY23" fmla="*/ 23813 h 242983"/>
              <a:gd name="connsiteX24" fmla="*/ 98510 w 108035"/>
              <a:gd name="connsiteY24" fmla="*/ 33338 h 242983"/>
              <a:gd name="connsiteX25" fmla="*/ 103273 w 108035"/>
              <a:gd name="connsiteY25" fmla="*/ 47625 h 242983"/>
              <a:gd name="connsiteX26" fmla="*/ 93748 w 108035"/>
              <a:gd name="connsiteY26" fmla="*/ 76200 h 242983"/>
              <a:gd name="connsiteX27" fmla="*/ 91366 w 108035"/>
              <a:gd name="connsiteY27" fmla="*/ 85725 h 242983"/>
              <a:gd name="connsiteX28" fmla="*/ 100891 w 108035"/>
              <a:gd name="connsiteY28" fmla="*/ 102394 h 242983"/>
              <a:gd name="connsiteX29" fmla="*/ 108035 w 108035"/>
              <a:gd name="connsiteY29" fmla="*/ 130969 h 242983"/>
              <a:gd name="connsiteX30" fmla="*/ 105654 w 108035"/>
              <a:gd name="connsiteY30" fmla="*/ 159544 h 242983"/>
              <a:gd name="connsiteX31" fmla="*/ 100891 w 108035"/>
              <a:gd name="connsiteY31" fmla="*/ 183357 h 242983"/>
              <a:gd name="connsiteX32" fmla="*/ 96129 w 108035"/>
              <a:gd name="connsiteY32" fmla="*/ 197644 h 242983"/>
              <a:gd name="connsiteX33" fmla="*/ 93748 w 108035"/>
              <a:gd name="connsiteY33" fmla="*/ 204788 h 242983"/>
              <a:gd name="connsiteX34" fmla="*/ 88985 w 108035"/>
              <a:gd name="connsiteY34" fmla="*/ 223838 h 242983"/>
              <a:gd name="connsiteX35" fmla="*/ 72316 w 108035"/>
              <a:gd name="connsiteY35" fmla="*/ 242888 h 242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035" h="242983">
                <a:moveTo>
                  <a:pt x="72316" y="242888"/>
                </a:moveTo>
                <a:cubicBezTo>
                  <a:pt x="68744" y="244079"/>
                  <a:pt x="70799" y="233764"/>
                  <a:pt x="67554" y="230982"/>
                </a:cubicBezTo>
                <a:cubicBezTo>
                  <a:pt x="64481" y="228348"/>
                  <a:pt x="59438" y="230021"/>
                  <a:pt x="55648" y="228600"/>
                </a:cubicBezTo>
                <a:cubicBezTo>
                  <a:pt x="52968" y="227595"/>
                  <a:pt x="51064" y="225118"/>
                  <a:pt x="48504" y="223838"/>
                </a:cubicBezTo>
                <a:cubicBezTo>
                  <a:pt x="46259" y="222716"/>
                  <a:pt x="43741" y="222251"/>
                  <a:pt x="41360" y="221457"/>
                </a:cubicBezTo>
                <a:cubicBezTo>
                  <a:pt x="38185" y="219076"/>
                  <a:pt x="34418" y="217326"/>
                  <a:pt x="31835" y="214313"/>
                </a:cubicBezTo>
                <a:cubicBezTo>
                  <a:pt x="29525" y="211618"/>
                  <a:pt x="28954" y="207798"/>
                  <a:pt x="27073" y="204788"/>
                </a:cubicBezTo>
                <a:cubicBezTo>
                  <a:pt x="24970" y="201422"/>
                  <a:pt x="22310" y="198438"/>
                  <a:pt x="19929" y="195263"/>
                </a:cubicBezTo>
                <a:cubicBezTo>
                  <a:pt x="19135" y="185738"/>
                  <a:pt x="20174" y="175878"/>
                  <a:pt x="17548" y="166688"/>
                </a:cubicBezTo>
                <a:cubicBezTo>
                  <a:pt x="16762" y="163936"/>
                  <a:pt x="12603" y="163757"/>
                  <a:pt x="10404" y="161925"/>
                </a:cubicBezTo>
                <a:cubicBezTo>
                  <a:pt x="7817" y="159769"/>
                  <a:pt x="5641" y="157163"/>
                  <a:pt x="3260" y="154782"/>
                </a:cubicBezTo>
                <a:cubicBezTo>
                  <a:pt x="-2203" y="132928"/>
                  <a:pt x="-388" y="144968"/>
                  <a:pt x="5641" y="104775"/>
                </a:cubicBezTo>
                <a:cubicBezTo>
                  <a:pt x="6013" y="102293"/>
                  <a:pt x="6564" y="99674"/>
                  <a:pt x="8023" y="97632"/>
                </a:cubicBezTo>
                <a:cubicBezTo>
                  <a:pt x="10633" y="93978"/>
                  <a:pt x="14373" y="91282"/>
                  <a:pt x="17548" y="88107"/>
                </a:cubicBezTo>
                <a:cubicBezTo>
                  <a:pt x="25471" y="72259"/>
                  <a:pt x="20073" y="85145"/>
                  <a:pt x="24691" y="66675"/>
                </a:cubicBezTo>
                <a:cubicBezTo>
                  <a:pt x="25300" y="64240"/>
                  <a:pt x="26464" y="61967"/>
                  <a:pt x="27073" y="59532"/>
                </a:cubicBezTo>
                <a:cubicBezTo>
                  <a:pt x="28055" y="55605"/>
                  <a:pt x="28472" y="51552"/>
                  <a:pt x="29454" y="47625"/>
                </a:cubicBezTo>
                <a:cubicBezTo>
                  <a:pt x="30063" y="45190"/>
                  <a:pt x="31226" y="42917"/>
                  <a:pt x="31835" y="40482"/>
                </a:cubicBezTo>
                <a:cubicBezTo>
                  <a:pt x="32817" y="36555"/>
                  <a:pt x="32572" y="32274"/>
                  <a:pt x="34216" y="28575"/>
                </a:cubicBezTo>
                <a:cubicBezTo>
                  <a:pt x="35828" y="24948"/>
                  <a:pt x="39256" y="22415"/>
                  <a:pt x="41360" y="19050"/>
                </a:cubicBezTo>
                <a:cubicBezTo>
                  <a:pt x="43241" y="16040"/>
                  <a:pt x="43613" y="12035"/>
                  <a:pt x="46123" y="9525"/>
                </a:cubicBezTo>
                <a:cubicBezTo>
                  <a:pt x="51745" y="3904"/>
                  <a:pt x="58215" y="2320"/>
                  <a:pt x="65173" y="0"/>
                </a:cubicBezTo>
                <a:cubicBezTo>
                  <a:pt x="78705" y="4513"/>
                  <a:pt x="70542" y="607"/>
                  <a:pt x="86604" y="16669"/>
                </a:cubicBezTo>
                <a:lnTo>
                  <a:pt x="93748" y="23813"/>
                </a:lnTo>
                <a:cubicBezTo>
                  <a:pt x="95335" y="26988"/>
                  <a:pt x="97192" y="30042"/>
                  <a:pt x="98510" y="33338"/>
                </a:cubicBezTo>
                <a:cubicBezTo>
                  <a:pt x="100374" y="37999"/>
                  <a:pt x="103273" y="47625"/>
                  <a:pt x="103273" y="47625"/>
                </a:cubicBezTo>
                <a:cubicBezTo>
                  <a:pt x="100098" y="57150"/>
                  <a:pt x="96743" y="66617"/>
                  <a:pt x="93748" y="76200"/>
                </a:cubicBezTo>
                <a:cubicBezTo>
                  <a:pt x="92772" y="79324"/>
                  <a:pt x="90960" y="82477"/>
                  <a:pt x="91366" y="85725"/>
                </a:cubicBezTo>
                <a:cubicBezTo>
                  <a:pt x="91830" y="89441"/>
                  <a:pt x="98658" y="99043"/>
                  <a:pt x="100891" y="102394"/>
                </a:cubicBezTo>
                <a:cubicBezTo>
                  <a:pt x="101748" y="105394"/>
                  <a:pt x="108035" y="125695"/>
                  <a:pt x="108035" y="130969"/>
                </a:cubicBezTo>
                <a:cubicBezTo>
                  <a:pt x="108035" y="140527"/>
                  <a:pt x="106709" y="150044"/>
                  <a:pt x="105654" y="159544"/>
                </a:cubicBezTo>
                <a:cubicBezTo>
                  <a:pt x="104896" y="166369"/>
                  <a:pt x="102980" y="176395"/>
                  <a:pt x="100891" y="183357"/>
                </a:cubicBezTo>
                <a:cubicBezTo>
                  <a:pt x="99448" y="188165"/>
                  <a:pt x="97716" y="192882"/>
                  <a:pt x="96129" y="197644"/>
                </a:cubicBezTo>
                <a:cubicBezTo>
                  <a:pt x="95335" y="200025"/>
                  <a:pt x="94240" y="202327"/>
                  <a:pt x="93748" y="204788"/>
                </a:cubicBezTo>
                <a:cubicBezTo>
                  <a:pt x="93236" y="207345"/>
                  <a:pt x="91180" y="220179"/>
                  <a:pt x="88985" y="223838"/>
                </a:cubicBezTo>
                <a:cubicBezTo>
                  <a:pt x="87830" y="225763"/>
                  <a:pt x="75888" y="241697"/>
                  <a:pt x="72316" y="24288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TextBox 38">
            <a:extLst>
              <a:ext uri="{FF2B5EF4-FFF2-40B4-BE49-F238E27FC236}">
                <a16:creationId xmlns:a16="http://schemas.microsoft.com/office/drawing/2014/main" id="{DADE333B-C085-3FAF-A32C-5C03D072FF26}"/>
              </a:ext>
              <a:ext uri="{C183D7F6-B498-43B3-948B-1728B52AA6E4}">
                <adec:decorative xmlns:adec="http://schemas.microsoft.com/office/drawing/2017/decorative" val="1"/>
              </a:ext>
            </a:extLst>
          </p:cNvPr>
          <p:cNvSpPr txBox="1"/>
          <p:nvPr/>
        </p:nvSpPr>
        <p:spPr>
          <a:xfrm>
            <a:off x="3346995" y="4447440"/>
            <a:ext cx="290464" cy="307777"/>
          </a:xfrm>
          <a:prstGeom prst="rect">
            <a:avLst/>
          </a:prstGeom>
          <a:noFill/>
        </p:spPr>
        <p:txBody>
          <a:bodyPr wrap="none" rtlCol="0">
            <a:spAutoFit/>
          </a:bodyPr>
          <a:lstStyle/>
          <a:p>
            <a:r>
              <a:rPr lang="de-DE" sz="1400" b="1" dirty="0">
                <a:latin typeface="Comic Sans MS" panose="030F0702030302020204" pitchFamily="66" charset="0"/>
              </a:rPr>
              <a:t>p</a:t>
            </a:r>
            <a:endParaRPr lang="pt-BR" sz="1400" b="1" dirty="0">
              <a:latin typeface="Comic Sans MS" panose="030F0702030302020204" pitchFamily="66" charset="0"/>
            </a:endParaRPr>
          </a:p>
        </p:txBody>
      </p:sp>
      <p:sp>
        <p:nvSpPr>
          <p:cNvPr id="41" name="Freeform: Shape 40">
            <a:extLst>
              <a:ext uri="{FF2B5EF4-FFF2-40B4-BE49-F238E27FC236}">
                <a16:creationId xmlns:a16="http://schemas.microsoft.com/office/drawing/2014/main" id="{08C3C03E-7752-E47F-77D3-66A756D73BCC}"/>
              </a:ext>
              <a:ext uri="{C183D7F6-B498-43B3-948B-1728B52AA6E4}">
                <adec:decorative xmlns:adec="http://schemas.microsoft.com/office/drawing/2017/decorative" val="1"/>
              </a:ext>
            </a:extLst>
          </p:cNvPr>
          <p:cNvSpPr/>
          <p:nvPr/>
        </p:nvSpPr>
        <p:spPr>
          <a:xfrm>
            <a:off x="3428999" y="4842778"/>
            <a:ext cx="171451" cy="191931"/>
          </a:xfrm>
          <a:custGeom>
            <a:avLst/>
            <a:gdLst>
              <a:gd name="connsiteX0" fmla="*/ 28575 w 166687"/>
              <a:gd name="connsiteY0" fmla="*/ 186422 h 191931"/>
              <a:gd name="connsiteX1" fmla="*/ 19050 w 166687"/>
              <a:gd name="connsiteY1" fmla="*/ 174516 h 191931"/>
              <a:gd name="connsiteX2" fmla="*/ 16668 w 166687"/>
              <a:gd name="connsiteY2" fmla="*/ 164991 h 191931"/>
              <a:gd name="connsiteX3" fmla="*/ 11906 w 166687"/>
              <a:gd name="connsiteY3" fmla="*/ 148322 h 191931"/>
              <a:gd name="connsiteX4" fmla="*/ 7143 w 166687"/>
              <a:gd name="connsiteY4" fmla="*/ 88791 h 191931"/>
              <a:gd name="connsiteX5" fmla="*/ 4762 w 166687"/>
              <a:gd name="connsiteY5" fmla="*/ 81647 h 191931"/>
              <a:gd name="connsiteX6" fmla="*/ 0 w 166687"/>
              <a:gd name="connsiteY6" fmla="*/ 53072 h 191931"/>
              <a:gd name="connsiteX7" fmla="*/ 2381 w 166687"/>
              <a:gd name="connsiteY7" fmla="*/ 36403 h 191931"/>
              <a:gd name="connsiteX8" fmla="*/ 4762 w 166687"/>
              <a:gd name="connsiteY8" fmla="*/ 26878 h 191931"/>
              <a:gd name="connsiteX9" fmla="*/ 11906 w 166687"/>
              <a:gd name="connsiteY9" fmla="*/ 22116 h 191931"/>
              <a:gd name="connsiteX10" fmla="*/ 19050 w 166687"/>
              <a:gd name="connsiteY10" fmla="*/ 14972 h 191931"/>
              <a:gd name="connsiteX11" fmla="*/ 38100 w 166687"/>
              <a:gd name="connsiteY11" fmla="*/ 24497 h 191931"/>
              <a:gd name="connsiteX12" fmla="*/ 54768 w 166687"/>
              <a:gd name="connsiteY12" fmla="*/ 10210 h 191931"/>
              <a:gd name="connsiteX13" fmla="*/ 61912 w 166687"/>
              <a:gd name="connsiteY13" fmla="*/ 7828 h 191931"/>
              <a:gd name="connsiteX14" fmla="*/ 104775 w 166687"/>
              <a:gd name="connsiteY14" fmla="*/ 3066 h 191931"/>
              <a:gd name="connsiteX15" fmla="*/ 133350 w 166687"/>
              <a:gd name="connsiteY15" fmla="*/ 3066 h 191931"/>
              <a:gd name="connsiteX16" fmla="*/ 147637 w 166687"/>
              <a:gd name="connsiteY16" fmla="*/ 7828 h 191931"/>
              <a:gd name="connsiteX17" fmla="*/ 161925 w 166687"/>
              <a:gd name="connsiteY17" fmla="*/ 24497 h 191931"/>
              <a:gd name="connsiteX18" fmla="*/ 166687 w 166687"/>
              <a:gd name="connsiteY18" fmla="*/ 36403 h 191931"/>
              <a:gd name="connsiteX19" fmla="*/ 159543 w 166687"/>
              <a:gd name="connsiteY19" fmla="*/ 64978 h 191931"/>
              <a:gd name="connsiteX20" fmla="*/ 161925 w 166687"/>
              <a:gd name="connsiteY20" fmla="*/ 88791 h 191931"/>
              <a:gd name="connsiteX21" fmla="*/ 166687 w 166687"/>
              <a:gd name="connsiteY21" fmla="*/ 110222 h 191931"/>
              <a:gd name="connsiteX22" fmla="*/ 164306 w 166687"/>
              <a:gd name="connsiteY22" fmla="*/ 150703 h 191931"/>
              <a:gd name="connsiteX23" fmla="*/ 159543 w 166687"/>
              <a:gd name="connsiteY23" fmla="*/ 167372 h 191931"/>
              <a:gd name="connsiteX24" fmla="*/ 154781 w 166687"/>
              <a:gd name="connsiteY24" fmla="*/ 174516 h 191931"/>
              <a:gd name="connsiteX25" fmla="*/ 140493 w 166687"/>
              <a:gd name="connsiteY25" fmla="*/ 176897 h 191931"/>
              <a:gd name="connsiteX26" fmla="*/ 130968 w 166687"/>
              <a:gd name="connsiteY26" fmla="*/ 179278 h 191931"/>
              <a:gd name="connsiteX27" fmla="*/ 97631 w 166687"/>
              <a:gd name="connsiteY27" fmla="*/ 186422 h 191931"/>
              <a:gd name="connsiteX28" fmla="*/ 85725 w 166687"/>
              <a:gd name="connsiteY28" fmla="*/ 188803 h 191931"/>
              <a:gd name="connsiteX29" fmla="*/ 52387 w 166687"/>
              <a:gd name="connsiteY29" fmla="*/ 191185 h 191931"/>
              <a:gd name="connsiteX30" fmla="*/ 28575 w 166687"/>
              <a:gd name="connsiteY30" fmla="*/ 186422 h 19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66687" h="191931">
                <a:moveTo>
                  <a:pt x="28575" y="186422"/>
                </a:moveTo>
                <a:cubicBezTo>
                  <a:pt x="23019" y="183644"/>
                  <a:pt x="21518" y="178959"/>
                  <a:pt x="19050" y="174516"/>
                </a:cubicBezTo>
                <a:cubicBezTo>
                  <a:pt x="17461" y="171655"/>
                  <a:pt x="17567" y="168138"/>
                  <a:pt x="16668" y="164991"/>
                </a:cubicBezTo>
                <a:cubicBezTo>
                  <a:pt x="9846" y="141118"/>
                  <a:pt x="19336" y="178046"/>
                  <a:pt x="11906" y="148322"/>
                </a:cubicBezTo>
                <a:cubicBezTo>
                  <a:pt x="10940" y="130935"/>
                  <a:pt x="10872" y="107435"/>
                  <a:pt x="7143" y="88791"/>
                </a:cubicBezTo>
                <a:cubicBezTo>
                  <a:pt x="6651" y="86330"/>
                  <a:pt x="5254" y="84108"/>
                  <a:pt x="4762" y="81647"/>
                </a:cubicBezTo>
                <a:cubicBezTo>
                  <a:pt x="2868" y="72178"/>
                  <a:pt x="0" y="53072"/>
                  <a:pt x="0" y="53072"/>
                </a:cubicBezTo>
                <a:cubicBezTo>
                  <a:pt x="794" y="47516"/>
                  <a:pt x="1377" y="41925"/>
                  <a:pt x="2381" y="36403"/>
                </a:cubicBezTo>
                <a:cubicBezTo>
                  <a:pt x="2966" y="33183"/>
                  <a:pt x="2947" y="29601"/>
                  <a:pt x="4762" y="26878"/>
                </a:cubicBezTo>
                <a:cubicBezTo>
                  <a:pt x="6350" y="24497"/>
                  <a:pt x="9707" y="23948"/>
                  <a:pt x="11906" y="22116"/>
                </a:cubicBezTo>
                <a:cubicBezTo>
                  <a:pt x="14493" y="19960"/>
                  <a:pt x="16669" y="17353"/>
                  <a:pt x="19050" y="14972"/>
                </a:cubicBezTo>
                <a:cubicBezTo>
                  <a:pt x="23083" y="17997"/>
                  <a:pt x="31412" y="26169"/>
                  <a:pt x="38100" y="24497"/>
                </a:cubicBezTo>
                <a:cubicBezTo>
                  <a:pt x="45037" y="22763"/>
                  <a:pt x="49300" y="13856"/>
                  <a:pt x="54768" y="10210"/>
                </a:cubicBezTo>
                <a:cubicBezTo>
                  <a:pt x="56857" y="8818"/>
                  <a:pt x="59498" y="8518"/>
                  <a:pt x="61912" y="7828"/>
                </a:cubicBezTo>
                <a:cubicBezTo>
                  <a:pt x="78852" y="2988"/>
                  <a:pt x="79724" y="4855"/>
                  <a:pt x="104775" y="3066"/>
                </a:cubicBezTo>
                <a:cubicBezTo>
                  <a:pt x="117345" y="-1124"/>
                  <a:pt x="113411" y="-921"/>
                  <a:pt x="133350" y="3066"/>
                </a:cubicBezTo>
                <a:cubicBezTo>
                  <a:pt x="138272" y="4050"/>
                  <a:pt x="147637" y="7828"/>
                  <a:pt x="147637" y="7828"/>
                </a:cubicBezTo>
                <a:cubicBezTo>
                  <a:pt x="153050" y="13241"/>
                  <a:pt x="158107" y="17625"/>
                  <a:pt x="161925" y="24497"/>
                </a:cubicBezTo>
                <a:cubicBezTo>
                  <a:pt x="164001" y="28233"/>
                  <a:pt x="165100" y="32434"/>
                  <a:pt x="166687" y="36403"/>
                </a:cubicBezTo>
                <a:cubicBezTo>
                  <a:pt x="164306" y="45928"/>
                  <a:pt x="160432" y="55200"/>
                  <a:pt x="159543" y="64978"/>
                </a:cubicBezTo>
                <a:cubicBezTo>
                  <a:pt x="158821" y="72923"/>
                  <a:pt x="160871" y="80884"/>
                  <a:pt x="161925" y="88791"/>
                </a:cubicBezTo>
                <a:cubicBezTo>
                  <a:pt x="162789" y="95270"/>
                  <a:pt x="165070" y="103754"/>
                  <a:pt x="166687" y="110222"/>
                </a:cubicBezTo>
                <a:cubicBezTo>
                  <a:pt x="165893" y="123716"/>
                  <a:pt x="165587" y="137247"/>
                  <a:pt x="164306" y="150703"/>
                </a:cubicBezTo>
                <a:cubicBezTo>
                  <a:pt x="164126" y="152592"/>
                  <a:pt x="160805" y="164848"/>
                  <a:pt x="159543" y="167372"/>
                </a:cubicBezTo>
                <a:cubicBezTo>
                  <a:pt x="158263" y="169932"/>
                  <a:pt x="157341" y="173236"/>
                  <a:pt x="154781" y="174516"/>
                </a:cubicBezTo>
                <a:cubicBezTo>
                  <a:pt x="150462" y="176675"/>
                  <a:pt x="145228" y="175950"/>
                  <a:pt x="140493" y="176897"/>
                </a:cubicBezTo>
                <a:cubicBezTo>
                  <a:pt x="137284" y="177539"/>
                  <a:pt x="134125" y="178417"/>
                  <a:pt x="130968" y="179278"/>
                </a:cubicBezTo>
                <a:cubicBezTo>
                  <a:pt x="101024" y="187445"/>
                  <a:pt x="127673" y="181415"/>
                  <a:pt x="97631" y="186422"/>
                </a:cubicBezTo>
                <a:cubicBezTo>
                  <a:pt x="93639" y="187087"/>
                  <a:pt x="89750" y="188379"/>
                  <a:pt x="85725" y="188803"/>
                </a:cubicBezTo>
                <a:cubicBezTo>
                  <a:pt x="74645" y="189969"/>
                  <a:pt x="63500" y="190391"/>
                  <a:pt x="52387" y="191185"/>
                </a:cubicBezTo>
                <a:cubicBezTo>
                  <a:pt x="39703" y="193722"/>
                  <a:pt x="34131" y="189200"/>
                  <a:pt x="28575" y="18642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TextBox 41">
            <a:extLst>
              <a:ext uri="{FF2B5EF4-FFF2-40B4-BE49-F238E27FC236}">
                <a16:creationId xmlns:a16="http://schemas.microsoft.com/office/drawing/2014/main" id="{2B89E0B4-634D-6D06-1239-45479E79FD1A}"/>
              </a:ext>
              <a:ext uri="{C183D7F6-B498-43B3-948B-1728B52AA6E4}">
                <adec:decorative xmlns:adec="http://schemas.microsoft.com/office/drawing/2017/decorative" val="1"/>
              </a:ext>
            </a:extLst>
          </p:cNvPr>
          <p:cNvSpPr txBox="1"/>
          <p:nvPr/>
        </p:nvSpPr>
        <p:spPr>
          <a:xfrm>
            <a:off x="3359759" y="4739794"/>
            <a:ext cx="324128" cy="307777"/>
          </a:xfrm>
          <a:prstGeom prst="rect">
            <a:avLst/>
          </a:prstGeom>
          <a:noFill/>
        </p:spPr>
        <p:txBody>
          <a:bodyPr wrap="none" rtlCol="0">
            <a:spAutoFit/>
          </a:bodyPr>
          <a:lstStyle/>
          <a:p>
            <a:r>
              <a:rPr lang="de-DE" sz="1400" b="1" dirty="0">
                <a:latin typeface="Comic Sans MS" panose="030F0702030302020204" pitchFamily="66" charset="0"/>
              </a:rPr>
              <a:t>m</a:t>
            </a:r>
            <a:endParaRPr lang="pt-BR" sz="1400" b="1" dirty="0">
              <a:latin typeface="Comic Sans MS" panose="030F0702030302020204" pitchFamily="66" charset="0"/>
            </a:endParaRPr>
          </a:p>
        </p:txBody>
      </p:sp>
      <p:sp>
        <p:nvSpPr>
          <p:cNvPr id="43" name="Freeform: Shape 42">
            <a:extLst>
              <a:ext uri="{FF2B5EF4-FFF2-40B4-BE49-F238E27FC236}">
                <a16:creationId xmlns:a16="http://schemas.microsoft.com/office/drawing/2014/main" id="{1183503B-7856-3B11-B394-2BBB15C58451}"/>
              </a:ext>
              <a:ext uri="{C183D7F6-B498-43B3-948B-1728B52AA6E4}">
                <adec:decorative xmlns:adec="http://schemas.microsoft.com/office/drawing/2017/decorative" val="1"/>
              </a:ext>
            </a:extLst>
          </p:cNvPr>
          <p:cNvSpPr/>
          <p:nvPr/>
        </p:nvSpPr>
        <p:spPr>
          <a:xfrm>
            <a:off x="3152900" y="9044940"/>
            <a:ext cx="276827" cy="464820"/>
          </a:xfrm>
          <a:custGeom>
            <a:avLst/>
            <a:gdLst>
              <a:gd name="connsiteX0" fmla="*/ 1780 w 276827"/>
              <a:gd name="connsiteY0" fmla="*/ 304800 h 464820"/>
              <a:gd name="connsiteX1" fmla="*/ 47500 w 276827"/>
              <a:gd name="connsiteY1" fmla="*/ 449580 h 464820"/>
              <a:gd name="connsiteX2" fmla="*/ 93220 w 276827"/>
              <a:gd name="connsiteY2" fmla="*/ 464820 h 464820"/>
              <a:gd name="connsiteX3" fmla="*/ 169420 w 276827"/>
              <a:gd name="connsiteY3" fmla="*/ 449580 h 464820"/>
              <a:gd name="connsiteX4" fmla="*/ 253240 w 276827"/>
              <a:gd name="connsiteY4" fmla="*/ 396240 h 464820"/>
              <a:gd name="connsiteX5" fmla="*/ 268480 w 276827"/>
              <a:gd name="connsiteY5" fmla="*/ 365760 h 464820"/>
              <a:gd name="connsiteX6" fmla="*/ 268480 w 276827"/>
              <a:gd name="connsiteY6" fmla="*/ 83820 h 464820"/>
              <a:gd name="connsiteX7" fmla="*/ 260860 w 276827"/>
              <a:gd name="connsiteY7" fmla="*/ 53340 h 464820"/>
              <a:gd name="connsiteX8" fmla="*/ 238000 w 276827"/>
              <a:gd name="connsiteY8" fmla="*/ 22860 h 464820"/>
              <a:gd name="connsiteX9" fmla="*/ 222760 w 276827"/>
              <a:gd name="connsiteY9" fmla="*/ 0 h 464820"/>
              <a:gd name="connsiteX10" fmla="*/ 131320 w 276827"/>
              <a:gd name="connsiteY10" fmla="*/ 15240 h 464820"/>
              <a:gd name="connsiteX11" fmla="*/ 108460 w 276827"/>
              <a:gd name="connsiteY11" fmla="*/ 22860 h 464820"/>
              <a:gd name="connsiteX12" fmla="*/ 85600 w 276827"/>
              <a:gd name="connsiteY12" fmla="*/ 45720 h 464820"/>
              <a:gd name="connsiteX13" fmla="*/ 62740 w 276827"/>
              <a:gd name="connsiteY13" fmla="*/ 76200 h 464820"/>
              <a:gd name="connsiteX14" fmla="*/ 47500 w 276827"/>
              <a:gd name="connsiteY14" fmla="*/ 114300 h 464820"/>
              <a:gd name="connsiteX15" fmla="*/ 32260 w 276827"/>
              <a:gd name="connsiteY15" fmla="*/ 167640 h 464820"/>
              <a:gd name="connsiteX16" fmla="*/ 17020 w 276827"/>
              <a:gd name="connsiteY16" fmla="*/ 228600 h 464820"/>
              <a:gd name="connsiteX17" fmla="*/ 9400 w 276827"/>
              <a:gd name="connsiteY17" fmla="*/ 259080 h 464820"/>
              <a:gd name="connsiteX18" fmla="*/ 1780 w 276827"/>
              <a:gd name="connsiteY18" fmla="*/ 304800 h 464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6827" h="464820">
                <a:moveTo>
                  <a:pt x="1780" y="304800"/>
                </a:moveTo>
                <a:cubicBezTo>
                  <a:pt x="8130" y="336550"/>
                  <a:pt x="-19221" y="413187"/>
                  <a:pt x="47500" y="449580"/>
                </a:cubicBezTo>
                <a:cubicBezTo>
                  <a:pt x="61603" y="457272"/>
                  <a:pt x="77980" y="459740"/>
                  <a:pt x="93220" y="464820"/>
                </a:cubicBezTo>
                <a:cubicBezTo>
                  <a:pt x="118620" y="459740"/>
                  <a:pt x="144846" y="457771"/>
                  <a:pt x="169420" y="449580"/>
                </a:cubicBezTo>
                <a:cubicBezTo>
                  <a:pt x="198215" y="439982"/>
                  <a:pt x="234145" y="422973"/>
                  <a:pt x="253240" y="396240"/>
                </a:cubicBezTo>
                <a:cubicBezTo>
                  <a:pt x="259842" y="386997"/>
                  <a:pt x="263400" y="375920"/>
                  <a:pt x="268480" y="365760"/>
                </a:cubicBezTo>
                <a:cubicBezTo>
                  <a:pt x="278335" y="227788"/>
                  <a:pt x="280816" y="250354"/>
                  <a:pt x="268480" y="83820"/>
                </a:cubicBezTo>
                <a:cubicBezTo>
                  <a:pt x="267706" y="73376"/>
                  <a:pt x="265544" y="62707"/>
                  <a:pt x="260860" y="53340"/>
                </a:cubicBezTo>
                <a:cubicBezTo>
                  <a:pt x="255180" y="41981"/>
                  <a:pt x="245382" y="33194"/>
                  <a:pt x="238000" y="22860"/>
                </a:cubicBezTo>
                <a:cubicBezTo>
                  <a:pt x="232677" y="15408"/>
                  <a:pt x="227840" y="7620"/>
                  <a:pt x="222760" y="0"/>
                </a:cubicBezTo>
                <a:cubicBezTo>
                  <a:pt x="192280" y="5080"/>
                  <a:pt x="161620" y="9180"/>
                  <a:pt x="131320" y="15240"/>
                </a:cubicBezTo>
                <a:cubicBezTo>
                  <a:pt x="123444" y="16815"/>
                  <a:pt x="115143" y="18405"/>
                  <a:pt x="108460" y="22860"/>
                </a:cubicBezTo>
                <a:cubicBezTo>
                  <a:pt x="99494" y="28838"/>
                  <a:pt x="92613" y="37538"/>
                  <a:pt x="85600" y="45720"/>
                </a:cubicBezTo>
                <a:cubicBezTo>
                  <a:pt x="77335" y="55363"/>
                  <a:pt x="68908" y="65098"/>
                  <a:pt x="62740" y="76200"/>
                </a:cubicBezTo>
                <a:cubicBezTo>
                  <a:pt x="56097" y="88157"/>
                  <a:pt x="52303" y="101493"/>
                  <a:pt x="47500" y="114300"/>
                </a:cubicBezTo>
                <a:cubicBezTo>
                  <a:pt x="36538" y="143532"/>
                  <a:pt x="41868" y="134013"/>
                  <a:pt x="32260" y="167640"/>
                </a:cubicBezTo>
                <a:cubicBezTo>
                  <a:pt x="11835" y="239127"/>
                  <a:pt x="40258" y="124028"/>
                  <a:pt x="17020" y="228600"/>
                </a:cubicBezTo>
                <a:cubicBezTo>
                  <a:pt x="14748" y="238823"/>
                  <a:pt x="10557" y="248671"/>
                  <a:pt x="9400" y="259080"/>
                </a:cubicBezTo>
                <a:cubicBezTo>
                  <a:pt x="7998" y="271702"/>
                  <a:pt x="-4570" y="273050"/>
                  <a:pt x="1780" y="3048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Freeform: Shape 43">
            <a:extLst>
              <a:ext uri="{FF2B5EF4-FFF2-40B4-BE49-F238E27FC236}">
                <a16:creationId xmlns:a16="http://schemas.microsoft.com/office/drawing/2014/main" id="{3B4F65E4-2FC0-F700-8825-30B0964300C6}"/>
              </a:ext>
              <a:ext uri="{C183D7F6-B498-43B3-948B-1728B52AA6E4}">
                <adec:decorative xmlns:adec="http://schemas.microsoft.com/office/drawing/2017/decorative" val="1"/>
              </a:ext>
            </a:extLst>
          </p:cNvPr>
          <p:cNvSpPr/>
          <p:nvPr/>
        </p:nvSpPr>
        <p:spPr>
          <a:xfrm>
            <a:off x="3926843" y="9098280"/>
            <a:ext cx="431797" cy="320040"/>
          </a:xfrm>
          <a:custGeom>
            <a:avLst/>
            <a:gdLst>
              <a:gd name="connsiteX0" fmla="*/ 5077 w 431797"/>
              <a:gd name="connsiteY0" fmla="*/ 205740 h 320040"/>
              <a:gd name="connsiteX1" fmla="*/ 20317 w 431797"/>
              <a:gd name="connsiteY1" fmla="*/ 167640 h 320040"/>
              <a:gd name="connsiteX2" fmla="*/ 66037 w 431797"/>
              <a:gd name="connsiteY2" fmla="*/ 7620 h 320040"/>
              <a:gd name="connsiteX3" fmla="*/ 96517 w 431797"/>
              <a:gd name="connsiteY3" fmla="*/ 0 h 320040"/>
              <a:gd name="connsiteX4" fmla="*/ 325117 w 431797"/>
              <a:gd name="connsiteY4" fmla="*/ 7620 h 320040"/>
              <a:gd name="connsiteX5" fmla="*/ 347977 w 431797"/>
              <a:gd name="connsiteY5" fmla="*/ 22860 h 320040"/>
              <a:gd name="connsiteX6" fmla="*/ 378457 w 431797"/>
              <a:gd name="connsiteY6" fmla="*/ 38100 h 320040"/>
              <a:gd name="connsiteX7" fmla="*/ 393697 w 431797"/>
              <a:gd name="connsiteY7" fmla="*/ 68580 h 320040"/>
              <a:gd name="connsiteX8" fmla="*/ 416557 w 431797"/>
              <a:gd name="connsiteY8" fmla="*/ 91440 h 320040"/>
              <a:gd name="connsiteX9" fmla="*/ 431797 w 431797"/>
              <a:gd name="connsiteY9" fmla="*/ 152400 h 320040"/>
              <a:gd name="connsiteX10" fmla="*/ 424177 w 431797"/>
              <a:gd name="connsiteY10" fmla="*/ 236220 h 320040"/>
              <a:gd name="connsiteX11" fmla="*/ 401317 w 431797"/>
              <a:gd name="connsiteY11" fmla="*/ 274320 h 320040"/>
              <a:gd name="connsiteX12" fmla="*/ 386077 w 431797"/>
              <a:gd name="connsiteY12" fmla="*/ 297180 h 320040"/>
              <a:gd name="connsiteX13" fmla="*/ 302257 w 431797"/>
              <a:gd name="connsiteY13" fmla="*/ 320040 h 320040"/>
              <a:gd name="connsiteX14" fmla="*/ 50797 w 431797"/>
              <a:gd name="connsiteY14" fmla="*/ 312420 h 320040"/>
              <a:gd name="connsiteX15" fmla="*/ 20317 w 431797"/>
              <a:gd name="connsiteY15" fmla="*/ 289560 h 320040"/>
              <a:gd name="connsiteX16" fmla="*/ 5077 w 431797"/>
              <a:gd name="connsiteY16" fmla="*/ 251460 h 320040"/>
              <a:gd name="connsiteX17" fmla="*/ 5077 w 431797"/>
              <a:gd name="connsiteY17" fmla="*/ 205740 h 3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1797" h="320040">
                <a:moveTo>
                  <a:pt x="5077" y="205740"/>
                </a:moveTo>
                <a:cubicBezTo>
                  <a:pt x="7617" y="191770"/>
                  <a:pt x="18383" y="181181"/>
                  <a:pt x="20317" y="167640"/>
                </a:cubicBezTo>
                <a:cubicBezTo>
                  <a:pt x="33496" y="75388"/>
                  <a:pt x="-2814" y="53520"/>
                  <a:pt x="66037" y="7620"/>
                </a:cubicBezTo>
                <a:cubicBezTo>
                  <a:pt x="74751" y="1811"/>
                  <a:pt x="86357" y="2540"/>
                  <a:pt x="96517" y="0"/>
                </a:cubicBezTo>
                <a:cubicBezTo>
                  <a:pt x="172717" y="2540"/>
                  <a:pt x="249188" y="717"/>
                  <a:pt x="325117" y="7620"/>
                </a:cubicBezTo>
                <a:cubicBezTo>
                  <a:pt x="334237" y="8449"/>
                  <a:pt x="340026" y="18316"/>
                  <a:pt x="347977" y="22860"/>
                </a:cubicBezTo>
                <a:cubicBezTo>
                  <a:pt x="357840" y="28496"/>
                  <a:pt x="368297" y="33020"/>
                  <a:pt x="378457" y="38100"/>
                </a:cubicBezTo>
                <a:cubicBezTo>
                  <a:pt x="383537" y="48260"/>
                  <a:pt x="387095" y="59337"/>
                  <a:pt x="393697" y="68580"/>
                </a:cubicBezTo>
                <a:cubicBezTo>
                  <a:pt x="399961" y="77349"/>
                  <a:pt x="412098" y="81630"/>
                  <a:pt x="416557" y="91440"/>
                </a:cubicBezTo>
                <a:cubicBezTo>
                  <a:pt x="425224" y="110508"/>
                  <a:pt x="431797" y="152400"/>
                  <a:pt x="431797" y="152400"/>
                </a:cubicBezTo>
                <a:cubicBezTo>
                  <a:pt x="429257" y="180340"/>
                  <a:pt x="430981" y="209002"/>
                  <a:pt x="424177" y="236220"/>
                </a:cubicBezTo>
                <a:cubicBezTo>
                  <a:pt x="420585" y="250588"/>
                  <a:pt x="409167" y="261761"/>
                  <a:pt x="401317" y="274320"/>
                </a:cubicBezTo>
                <a:cubicBezTo>
                  <a:pt x="396463" y="282086"/>
                  <a:pt x="393843" y="292326"/>
                  <a:pt x="386077" y="297180"/>
                </a:cubicBezTo>
                <a:cubicBezTo>
                  <a:pt x="367879" y="308554"/>
                  <a:pt x="324015" y="315688"/>
                  <a:pt x="302257" y="320040"/>
                </a:cubicBezTo>
                <a:cubicBezTo>
                  <a:pt x="218437" y="317500"/>
                  <a:pt x="134170" y="321433"/>
                  <a:pt x="50797" y="312420"/>
                </a:cubicBezTo>
                <a:cubicBezTo>
                  <a:pt x="38171" y="311055"/>
                  <a:pt x="27937" y="299720"/>
                  <a:pt x="20317" y="289560"/>
                </a:cubicBezTo>
                <a:cubicBezTo>
                  <a:pt x="12110" y="278617"/>
                  <a:pt x="9880" y="264267"/>
                  <a:pt x="5077" y="251460"/>
                </a:cubicBezTo>
                <a:cubicBezTo>
                  <a:pt x="-4953" y="224714"/>
                  <a:pt x="2537" y="219710"/>
                  <a:pt x="5077" y="20574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TextBox 44">
            <a:extLst>
              <a:ext uri="{FF2B5EF4-FFF2-40B4-BE49-F238E27FC236}">
                <a16:creationId xmlns:a16="http://schemas.microsoft.com/office/drawing/2014/main" id="{A92BA8F3-21C7-E953-90BD-1DA766EDDFFA}"/>
              </a:ext>
              <a:ext uri="{C183D7F6-B498-43B3-948B-1728B52AA6E4}">
                <adec:decorative xmlns:adec="http://schemas.microsoft.com/office/drawing/2017/decorative" val="1"/>
              </a:ext>
            </a:extLst>
          </p:cNvPr>
          <p:cNvSpPr txBox="1"/>
          <p:nvPr/>
        </p:nvSpPr>
        <p:spPr>
          <a:xfrm rot="21182959">
            <a:off x="3183605" y="9099336"/>
            <a:ext cx="293670" cy="338554"/>
          </a:xfrm>
          <a:prstGeom prst="rect">
            <a:avLst/>
          </a:prstGeom>
          <a:noFill/>
        </p:spPr>
        <p:txBody>
          <a:bodyPr wrap="none" rtlCol="0">
            <a:spAutoFit/>
          </a:bodyPr>
          <a:lstStyle/>
          <a:p>
            <a:r>
              <a:rPr lang="de-DE" sz="1600" dirty="0">
                <a:latin typeface="Comic Sans MS" panose="030F0702030302020204" pitchFamily="66" charset="0"/>
              </a:rPr>
              <a:t>p</a:t>
            </a:r>
            <a:endParaRPr lang="pt-BR" sz="1600" dirty="0">
              <a:latin typeface="Comic Sans MS" panose="030F0702030302020204" pitchFamily="66" charset="0"/>
            </a:endParaRPr>
          </a:p>
        </p:txBody>
      </p:sp>
      <p:sp>
        <p:nvSpPr>
          <p:cNvPr id="46" name="TextBox 45">
            <a:extLst>
              <a:ext uri="{FF2B5EF4-FFF2-40B4-BE49-F238E27FC236}">
                <a16:creationId xmlns:a16="http://schemas.microsoft.com/office/drawing/2014/main" id="{44074C68-63DF-5B05-92BD-082BE3100A1D}"/>
              </a:ext>
              <a:ext uri="{C183D7F6-B498-43B3-948B-1728B52AA6E4}">
                <adec:decorative xmlns:adec="http://schemas.microsoft.com/office/drawing/2017/decorative" val="1"/>
              </a:ext>
            </a:extLst>
          </p:cNvPr>
          <p:cNvSpPr txBox="1"/>
          <p:nvPr/>
        </p:nvSpPr>
        <p:spPr>
          <a:xfrm>
            <a:off x="3793781" y="9117575"/>
            <a:ext cx="343364" cy="338554"/>
          </a:xfrm>
          <a:prstGeom prst="rect">
            <a:avLst/>
          </a:prstGeom>
          <a:noFill/>
        </p:spPr>
        <p:txBody>
          <a:bodyPr wrap="none" rtlCol="0">
            <a:spAutoFit/>
          </a:bodyPr>
          <a:lstStyle/>
          <a:p>
            <a:r>
              <a:rPr lang="de-DE" sz="1600" dirty="0">
                <a:latin typeface="Comic Sans MS" panose="030F0702030302020204" pitchFamily="66" charset="0"/>
              </a:rPr>
              <a:t>m</a:t>
            </a:r>
            <a:endParaRPr lang="pt-BR" sz="1600" dirty="0">
              <a:latin typeface="Comic Sans MS" panose="030F0702030302020204" pitchFamily="66" charset="0"/>
            </a:endParaRPr>
          </a:p>
        </p:txBody>
      </p:sp>
      <p:sp>
        <p:nvSpPr>
          <p:cNvPr id="47" name="Freeform: Shape 46">
            <a:extLst>
              <a:ext uri="{FF2B5EF4-FFF2-40B4-BE49-F238E27FC236}">
                <a16:creationId xmlns:a16="http://schemas.microsoft.com/office/drawing/2014/main" id="{46CE7097-9F5C-5142-CA2F-7BDB973F03B7}"/>
              </a:ext>
              <a:ext uri="{C183D7F6-B498-43B3-948B-1728B52AA6E4}">
                <adec:decorative xmlns:adec="http://schemas.microsoft.com/office/drawing/2017/decorative" val="1"/>
              </a:ext>
            </a:extLst>
          </p:cNvPr>
          <p:cNvSpPr/>
          <p:nvPr/>
        </p:nvSpPr>
        <p:spPr>
          <a:xfrm>
            <a:off x="5545551" y="9014460"/>
            <a:ext cx="222789" cy="383902"/>
          </a:xfrm>
          <a:custGeom>
            <a:avLst/>
            <a:gdLst>
              <a:gd name="connsiteX0" fmla="*/ 9429 w 222789"/>
              <a:gd name="connsiteY0" fmla="*/ 365760 h 383902"/>
              <a:gd name="connsiteX1" fmla="*/ 1809 w 222789"/>
              <a:gd name="connsiteY1" fmla="*/ 129540 h 383902"/>
              <a:gd name="connsiteX2" fmla="*/ 17049 w 222789"/>
              <a:gd name="connsiteY2" fmla="*/ 53340 h 383902"/>
              <a:gd name="connsiteX3" fmla="*/ 47529 w 222789"/>
              <a:gd name="connsiteY3" fmla="*/ 38100 h 383902"/>
              <a:gd name="connsiteX4" fmla="*/ 131349 w 222789"/>
              <a:gd name="connsiteY4" fmla="*/ 0 h 383902"/>
              <a:gd name="connsiteX5" fmla="*/ 199929 w 222789"/>
              <a:gd name="connsiteY5" fmla="*/ 22860 h 383902"/>
              <a:gd name="connsiteX6" fmla="*/ 222789 w 222789"/>
              <a:gd name="connsiteY6" fmla="*/ 114300 h 383902"/>
              <a:gd name="connsiteX7" fmla="*/ 207549 w 222789"/>
              <a:gd name="connsiteY7" fmla="*/ 144780 h 383902"/>
              <a:gd name="connsiteX8" fmla="*/ 192309 w 222789"/>
              <a:gd name="connsiteY8" fmla="*/ 190500 h 383902"/>
              <a:gd name="connsiteX9" fmla="*/ 169449 w 222789"/>
              <a:gd name="connsiteY9" fmla="*/ 213360 h 383902"/>
              <a:gd name="connsiteX10" fmla="*/ 146589 w 222789"/>
              <a:gd name="connsiteY10" fmla="*/ 266700 h 383902"/>
              <a:gd name="connsiteX11" fmla="*/ 138969 w 222789"/>
              <a:gd name="connsiteY11" fmla="*/ 304800 h 383902"/>
              <a:gd name="connsiteX12" fmla="*/ 131349 w 222789"/>
              <a:gd name="connsiteY12" fmla="*/ 358140 h 383902"/>
              <a:gd name="connsiteX13" fmla="*/ 78009 w 222789"/>
              <a:gd name="connsiteY13" fmla="*/ 373380 h 383902"/>
              <a:gd name="connsiteX14" fmla="*/ 9429 w 222789"/>
              <a:gd name="connsiteY14" fmla="*/ 365760 h 38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2789" h="383902">
                <a:moveTo>
                  <a:pt x="9429" y="365760"/>
                </a:moveTo>
                <a:cubicBezTo>
                  <a:pt x="-3271" y="325120"/>
                  <a:pt x="-112" y="208298"/>
                  <a:pt x="1809" y="129540"/>
                </a:cubicBezTo>
                <a:cubicBezTo>
                  <a:pt x="2441" y="103645"/>
                  <a:pt x="5465" y="76508"/>
                  <a:pt x="17049" y="53340"/>
                </a:cubicBezTo>
                <a:cubicBezTo>
                  <a:pt x="22129" y="43180"/>
                  <a:pt x="36982" y="42319"/>
                  <a:pt x="47529" y="38100"/>
                </a:cubicBezTo>
                <a:cubicBezTo>
                  <a:pt x="127223" y="6222"/>
                  <a:pt x="61105" y="42146"/>
                  <a:pt x="131349" y="0"/>
                </a:cubicBezTo>
                <a:cubicBezTo>
                  <a:pt x="154209" y="7620"/>
                  <a:pt x="180441" y="8687"/>
                  <a:pt x="199929" y="22860"/>
                </a:cubicBezTo>
                <a:cubicBezTo>
                  <a:pt x="215647" y="34291"/>
                  <a:pt x="221365" y="104333"/>
                  <a:pt x="222789" y="114300"/>
                </a:cubicBezTo>
                <a:cubicBezTo>
                  <a:pt x="217709" y="124460"/>
                  <a:pt x="211768" y="134233"/>
                  <a:pt x="207549" y="144780"/>
                </a:cubicBezTo>
                <a:cubicBezTo>
                  <a:pt x="201583" y="159695"/>
                  <a:pt x="203668" y="179141"/>
                  <a:pt x="192309" y="190500"/>
                </a:cubicBezTo>
                <a:cubicBezTo>
                  <a:pt x="184689" y="198120"/>
                  <a:pt x="175713" y="204591"/>
                  <a:pt x="169449" y="213360"/>
                </a:cubicBezTo>
                <a:cubicBezTo>
                  <a:pt x="161061" y="225103"/>
                  <a:pt x="150416" y="251393"/>
                  <a:pt x="146589" y="266700"/>
                </a:cubicBezTo>
                <a:cubicBezTo>
                  <a:pt x="143448" y="279265"/>
                  <a:pt x="141098" y="292025"/>
                  <a:pt x="138969" y="304800"/>
                </a:cubicBezTo>
                <a:cubicBezTo>
                  <a:pt x="136016" y="322516"/>
                  <a:pt x="143281" y="344716"/>
                  <a:pt x="131349" y="358140"/>
                </a:cubicBezTo>
                <a:cubicBezTo>
                  <a:pt x="119064" y="371961"/>
                  <a:pt x="95789" y="368300"/>
                  <a:pt x="78009" y="373380"/>
                </a:cubicBezTo>
                <a:cubicBezTo>
                  <a:pt x="26687" y="364826"/>
                  <a:pt x="22129" y="406400"/>
                  <a:pt x="9429" y="3657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Freeform: Shape 47">
            <a:extLst>
              <a:ext uri="{FF2B5EF4-FFF2-40B4-BE49-F238E27FC236}">
                <a16:creationId xmlns:a16="http://schemas.microsoft.com/office/drawing/2014/main" id="{A5FA4257-FD1D-A2D9-6B6A-F9C651D0081F}"/>
              </a:ext>
              <a:ext uri="{C183D7F6-B498-43B3-948B-1728B52AA6E4}">
                <adec:decorative xmlns:adec="http://schemas.microsoft.com/office/drawing/2017/decorative" val="1"/>
              </a:ext>
            </a:extLst>
          </p:cNvPr>
          <p:cNvSpPr/>
          <p:nvPr/>
        </p:nvSpPr>
        <p:spPr>
          <a:xfrm>
            <a:off x="6080760" y="9067800"/>
            <a:ext cx="434599" cy="328764"/>
          </a:xfrm>
          <a:custGeom>
            <a:avLst/>
            <a:gdLst>
              <a:gd name="connsiteX0" fmla="*/ 53340 w 434599"/>
              <a:gd name="connsiteY0" fmla="*/ 228600 h 328764"/>
              <a:gd name="connsiteX1" fmla="*/ 22860 w 434599"/>
              <a:gd name="connsiteY1" fmla="*/ 190500 h 328764"/>
              <a:gd name="connsiteX2" fmla="*/ 7620 w 434599"/>
              <a:gd name="connsiteY2" fmla="*/ 167640 h 328764"/>
              <a:gd name="connsiteX3" fmla="*/ 0 w 434599"/>
              <a:gd name="connsiteY3" fmla="*/ 121920 h 328764"/>
              <a:gd name="connsiteX4" fmla="*/ 22860 w 434599"/>
              <a:gd name="connsiteY4" fmla="*/ 22860 h 328764"/>
              <a:gd name="connsiteX5" fmla="*/ 53340 w 434599"/>
              <a:gd name="connsiteY5" fmla="*/ 7620 h 328764"/>
              <a:gd name="connsiteX6" fmla="*/ 152400 w 434599"/>
              <a:gd name="connsiteY6" fmla="*/ 0 h 328764"/>
              <a:gd name="connsiteX7" fmla="*/ 381000 w 434599"/>
              <a:gd name="connsiteY7" fmla="*/ 15240 h 328764"/>
              <a:gd name="connsiteX8" fmla="*/ 403860 w 434599"/>
              <a:gd name="connsiteY8" fmla="*/ 30480 h 328764"/>
              <a:gd name="connsiteX9" fmla="*/ 411480 w 434599"/>
              <a:gd name="connsiteY9" fmla="*/ 68580 h 328764"/>
              <a:gd name="connsiteX10" fmla="*/ 426720 w 434599"/>
              <a:gd name="connsiteY10" fmla="*/ 114300 h 328764"/>
              <a:gd name="connsiteX11" fmla="*/ 419100 w 434599"/>
              <a:gd name="connsiteY11" fmla="*/ 274320 h 328764"/>
              <a:gd name="connsiteX12" fmla="*/ 396240 w 434599"/>
              <a:gd name="connsiteY12" fmla="*/ 304800 h 328764"/>
              <a:gd name="connsiteX13" fmla="*/ 365760 w 434599"/>
              <a:gd name="connsiteY13" fmla="*/ 320040 h 328764"/>
              <a:gd name="connsiteX14" fmla="*/ 38100 w 434599"/>
              <a:gd name="connsiteY14" fmla="*/ 259080 h 328764"/>
              <a:gd name="connsiteX15" fmla="*/ 53340 w 434599"/>
              <a:gd name="connsiteY15" fmla="*/ 228600 h 32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4599" h="328764">
                <a:moveTo>
                  <a:pt x="53340" y="228600"/>
                </a:moveTo>
                <a:cubicBezTo>
                  <a:pt x="50800" y="217170"/>
                  <a:pt x="32618" y="203511"/>
                  <a:pt x="22860" y="190500"/>
                </a:cubicBezTo>
                <a:cubicBezTo>
                  <a:pt x="17365" y="183174"/>
                  <a:pt x="10516" y="176328"/>
                  <a:pt x="7620" y="167640"/>
                </a:cubicBezTo>
                <a:cubicBezTo>
                  <a:pt x="2734" y="152983"/>
                  <a:pt x="2540" y="137160"/>
                  <a:pt x="0" y="121920"/>
                </a:cubicBezTo>
                <a:cubicBezTo>
                  <a:pt x="7620" y="88900"/>
                  <a:pt x="8529" y="53569"/>
                  <a:pt x="22860" y="22860"/>
                </a:cubicBezTo>
                <a:cubicBezTo>
                  <a:pt x="27664" y="12566"/>
                  <a:pt x="42154" y="9594"/>
                  <a:pt x="53340" y="7620"/>
                </a:cubicBezTo>
                <a:cubicBezTo>
                  <a:pt x="85954" y="1865"/>
                  <a:pt x="119380" y="2540"/>
                  <a:pt x="152400" y="0"/>
                </a:cubicBezTo>
                <a:cubicBezTo>
                  <a:pt x="228600" y="5080"/>
                  <a:pt x="305186" y="6050"/>
                  <a:pt x="381000" y="15240"/>
                </a:cubicBezTo>
                <a:cubicBezTo>
                  <a:pt x="390092" y="16342"/>
                  <a:pt x="399316" y="22529"/>
                  <a:pt x="403860" y="30480"/>
                </a:cubicBezTo>
                <a:cubicBezTo>
                  <a:pt x="410286" y="41725"/>
                  <a:pt x="408072" y="56085"/>
                  <a:pt x="411480" y="68580"/>
                </a:cubicBezTo>
                <a:cubicBezTo>
                  <a:pt x="415707" y="84078"/>
                  <a:pt x="421640" y="99060"/>
                  <a:pt x="426720" y="114300"/>
                </a:cubicBezTo>
                <a:cubicBezTo>
                  <a:pt x="434503" y="184346"/>
                  <a:pt x="442487" y="199482"/>
                  <a:pt x="419100" y="274320"/>
                </a:cubicBezTo>
                <a:cubicBezTo>
                  <a:pt x="415312" y="286442"/>
                  <a:pt x="405883" y="296535"/>
                  <a:pt x="396240" y="304800"/>
                </a:cubicBezTo>
                <a:cubicBezTo>
                  <a:pt x="387615" y="312192"/>
                  <a:pt x="375920" y="314960"/>
                  <a:pt x="365760" y="320040"/>
                </a:cubicBezTo>
                <a:cubicBezTo>
                  <a:pt x="71955" y="298005"/>
                  <a:pt x="109634" y="384265"/>
                  <a:pt x="38100" y="259080"/>
                </a:cubicBezTo>
                <a:cubicBezTo>
                  <a:pt x="35282" y="254149"/>
                  <a:pt x="55880" y="240030"/>
                  <a:pt x="53340" y="2286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TextBox 48">
            <a:extLst>
              <a:ext uri="{FF2B5EF4-FFF2-40B4-BE49-F238E27FC236}">
                <a16:creationId xmlns:a16="http://schemas.microsoft.com/office/drawing/2014/main" id="{8F95A73B-488F-91BF-515E-2B7662F19F6E}"/>
              </a:ext>
              <a:ext uri="{C183D7F6-B498-43B3-948B-1728B52AA6E4}">
                <adec:decorative xmlns:adec="http://schemas.microsoft.com/office/drawing/2017/decorative" val="1"/>
              </a:ext>
            </a:extLst>
          </p:cNvPr>
          <p:cNvSpPr txBox="1"/>
          <p:nvPr/>
        </p:nvSpPr>
        <p:spPr>
          <a:xfrm rot="21182959">
            <a:off x="5456260" y="9045238"/>
            <a:ext cx="308098" cy="369332"/>
          </a:xfrm>
          <a:prstGeom prst="rect">
            <a:avLst/>
          </a:prstGeom>
          <a:noFill/>
        </p:spPr>
        <p:txBody>
          <a:bodyPr wrap="none" rtlCol="0">
            <a:spAutoFit/>
          </a:bodyPr>
          <a:lstStyle/>
          <a:p>
            <a:r>
              <a:rPr lang="de-DE" dirty="0">
                <a:latin typeface="Comic Sans MS" panose="030F0702030302020204" pitchFamily="66" charset="0"/>
              </a:rPr>
              <a:t>p</a:t>
            </a:r>
            <a:endParaRPr lang="pt-BR" dirty="0">
              <a:latin typeface="Comic Sans MS" panose="030F0702030302020204" pitchFamily="66" charset="0"/>
            </a:endParaRPr>
          </a:p>
        </p:txBody>
      </p:sp>
      <p:sp>
        <p:nvSpPr>
          <p:cNvPr id="50" name="TextBox 49">
            <a:extLst>
              <a:ext uri="{FF2B5EF4-FFF2-40B4-BE49-F238E27FC236}">
                <a16:creationId xmlns:a16="http://schemas.microsoft.com/office/drawing/2014/main" id="{839B07E5-8B9E-5B37-77B5-D5F1B957CB25}"/>
              </a:ext>
              <a:ext uri="{C183D7F6-B498-43B3-948B-1728B52AA6E4}">
                <adec:decorative xmlns:adec="http://schemas.microsoft.com/office/drawing/2017/decorative" val="1"/>
              </a:ext>
            </a:extLst>
          </p:cNvPr>
          <p:cNvSpPr txBox="1"/>
          <p:nvPr/>
        </p:nvSpPr>
        <p:spPr>
          <a:xfrm>
            <a:off x="6049541" y="9035670"/>
            <a:ext cx="364202" cy="369332"/>
          </a:xfrm>
          <a:prstGeom prst="rect">
            <a:avLst/>
          </a:prstGeom>
          <a:noFill/>
        </p:spPr>
        <p:txBody>
          <a:bodyPr wrap="none" rtlCol="0">
            <a:spAutoFit/>
          </a:bodyPr>
          <a:lstStyle/>
          <a:p>
            <a:r>
              <a:rPr lang="pt-BR" dirty="0">
                <a:latin typeface="Comic Sans MS" panose="030F0702030302020204" pitchFamily="66" charset="0"/>
              </a:rPr>
              <a:t>m</a:t>
            </a:r>
          </a:p>
        </p:txBody>
      </p:sp>
      <p:sp>
        <p:nvSpPr>
          <p:cNvPr id="38" name="Textfeld 49">
            <a:extLst>
              <a:ext uri="{FF2B5EF4-FFF2-40B4-BE49-F238E27FC236}">
                <a16:creationId xmlns:a16="http://schemas.microsoft.com/office/drawing/2014/main" id="{959D1586-3ECF-447C-C1EA-2D9F21A8411A}"/>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a:rPr>
              <a:t>Pensiero</a:t>
            </a:r>
            <a:r>
              <a:rPr lang="de-AT" sz="1000" dirty="0">
                <a:latin typeface="Pangolin" panose="00000500000000000000"/>
              </a:rPr>
              <a:t> </a:t>
            </a:r>
            <a:r>
              <a:rPr lang="de-AT" sz="1000" dirty="0" err="1">
                <a:latin typeface="Pangolin" panose="00000500000000000000"/>
              </a:rPr>
              <a:t>Matematico</a:t>
            </a:r>
            <a:endParaRPr lang="de-DE" sz="1000" dirty="0">
              <a:latin typeface="Pangolin" panose="00000500000000000000" pitchFamily="2" charset="0"/>
            </a:endParaRPr>
          </a:p>
        </p:txBody>
      </p:sp>
      <p:sp>
        <p:nvSpPr>
          <p:cNvPr id="12" name="Textfeld 11">
            <a:extLst>
              <a:ext uri="{FF2B5EF4-FFF2-40B4-BE49-F238E27FC236}">
                <a16:creationId xmlns:a16="http://schemas.microsoft.com/office/drawing/2014/main" id="{32370669-B1FA-4A62-883F-48DF8C3FF9DD}"/>
              </a:ext>
            </a:extLst>
          </p:cNvPr>
          <p:cNvSpPr txBox="1"/>
          <p:nvPr/>
        </p:nvSpPr>
        <p:spPr>
          <a:xfrm>
            <a:off x="262709" y="2717487"/>
            <a:ext cx="2001066" cy="707886"/>
          </a:xfrm>
          <a:prstGeom prst="rect">
            <a:avLst/>
          </a:prstGeom>
          <a:noFill/>
        </p:spPr>
        <p:txBody>
          <a:bodyPr wrap="square">
            <a:spAutoFit/>
          </a:bodyPr>
          <a:lstStyle/>
          <a:p>
            <a:pPr algn="ctr"/>
            <a:r>
              <a:rPr lang="it-IT" sz="1000" dirty="0">
                <a:latin typeface="Pangolin" panose="00000500000000000000" pitchFamily="2" charset="0"/>
              </a:rPr>
              <a:t>Pertanto, non appena viene trovata una corrispondenza, il problema diventa più facile: sono rimaste solo quattro possibilità.</a:t>
            </a:r>
            <a:endParaRPr lang="de-AT" sz="1000" dirty="0">
              <a:solidFill>
                <a:schemeClr val="tx1"/>
              </a:solidFill>
              <a:latin typeface="Pangolin" panose="00000500000000000000" pitchFamily="2" charset="0"/>
            </a:endParaRPr>
          </a:p>
        </p:txBody>
      </p:sp>
      <p:sp>
        <p:nvSpPr>
          <p:cNvPr id="13" name="Textfeld 12">
            <a:extLst>
              <a:ext uri="{FF2B5EF4-FFF2-40B4-BE49-F238E27FC236}">
                <a16:creationId xmlns:a16="http://schemas.microsoft.com/office/drawing/2014/main" id="{8BB98DD7-138F-4280-9CFC-330A6CEB34FD}"/>
              </a:ext>
            </a:extLst>
          </p:cNvPr>
          <p:cNvSpPr txBox="1"/>
          <p:nvPr/>
        </p:nvSpPr>
        <p:spPr>
          <a:xfrm>
            <a:off x="2422525" y="565150"/>
            <a:ext cx="2051050" cy="1015663"/>
          </a:xfrm>
          <a:prstGeom prst="rect">
            <a:avLst/>
          </a:prstGeom>
          <a:noFill/>
        </p:spPr>
        <p:txBody>
          <a:bodyPr wrap="square">
            <a:spAutoFit/>
          </a:bodyPr>
          <a:lstStyle/>
          <a:p>
            <a:pPr algn="r"/>
            <a:r>
              <a:rPr lang="it-IT" sz="1000">
                <a:latin typeface="Pangolin" panose="00000500000000000000" pitchFamily="2" charset="0"/>
              </a:rPr>
              <a:t>Possiamo anche descrivere questo problema del pasto del cliente con una notazione matematica. Questo processo di trasformazione è chiamato "astrazione".</a:t>
            </a:r>
            <a:endParaRPr lang="de-AT" sz="1000" dirty="0">
              <a:solidFill>
                <a:schemeClr val="tx1"/>
              </a:solidFill>
              <a:latin typeface="Pangolin" panose="00000500000000000000" pitchFamily="2" charset="0"/>
            </a:endParaRPr>
          </a:p>
        </p:txBody>
      </p:sp>
      <p:sp>
        <p:nvSpPr>
          <p:cNvPr id="14" name="Textfeld 13">
            <a:extLst>
              <a:ext uri="{FF2B5EF4-FFF2-40B4-BE49-F238E27FC236}">
                <a16:creationId xmlns:a16="http://schemas.microsoft.com/office/drawing/2014/main" id="{D4234115-2013-40E2-B088-A4DB2C414824}"/>
              </a:ext>
            </a:extLst>
          </p:cNvPr>
          <p:cNvSpPr txBox="1"/>
          <p:nvPr/>
        </p:nvSpPr>
        <p:spPr>
          <a:xfrm>
            <a:off x="4581525" y="581025"/>
            <a:ext cx="2051050" cy="1169551"/>
          </a:xfrm>
          <a:prstGeom prst="rect">
            <a:avLst/>
          </a:prstGeom>
          <a:noFill/>
        </p:spPr>
        <p:txBody>
          <a:bodyPr wrap="square">
            <a:spAutoFit/>
          </a:bodyPr>
          <a:lstStyle/>
          <a:p>
            <a:pPr algn="ctr"/>
            <a:r>
              <a:rPr lang="it-IT" sz="1000" dirty="0">
                <a:latin typeface="Pangolin" panose="00000500000000000000" pitchFamily="2" charset="0"/>
              </a:rPr>
              <a:t>Attraverso l'astrazione, il problema viene descritto in modo tale da poter essere facilmente – matematicamente – applicato ad altri casi. Ad esempio, la madre, che riceve l'insalata, può essere astratta nel modo seguente:</a:t>
            </a:r>
            <a:endParaRPr lang="de-AT" sz="1000" dirty="0">
              <a:solidFill>
                <a:schemeClr val="tx1"/>
              </a:solidFill>
              <a:latin typeface="Pangolin" panose="00000500000000000000" pitchFamily="2" charset="0"/>
            </a:endParaRPr>
          </a:p>
        </p:txBody>
      </p:sp>
      <p:sp>
        <p:nvSpPr>
          <p:cNvPr id="15" name="Textfeld 14">
            <a:extLst>
              <a:ext uri="{FF2B5EF4-FFF2-40B4-BE49-F238E27FC236}">
                <a16:creationId xmlns:a16="http://schemas.microsoft.com/office/drawing/2014/main" id="{EA649DB5-9A6D-4AC6-832D-F734CE88E9B6}"/>
              </a:ext>
            </a:extLst>
          </p:cNvPr>
          <p:cNvSpPr txBox="1"/>
          <p:nvPr/>
        </p:nvSpPr>
        <p:spPr>
          <a:xfrm>
            <a:off x="225017" y="3717798"/>
            <a:ext cx="2051050" cy="707886"/>
          </a:xfrm>
          <a:prstGeom prst="rect">
            <a:avLst/>
          </a:prstGeom>
          <a:noFill/>
        </p:spPr>
        <p:txBody>
          <a:bodyPr wrap="square">
            <a:spAutoFit/>
          </a:bodyPr>
          <a:lstStyle/>
          <a:p>
            <a:pPr algn="ctr"/>
            <a:r>
              <a:rPr lang="it-IT" sz="1000" dirty="0">
                <a:latin typeface="Pangolin" panose="00000500000000000000" pitchFamily="2" charset="0"/>
              </a:rPr>
              <a:t>Il cibo per la madre deve essere messo tra parentesi. Prende l'insalata, quindi abbreviamola con una "i".</a:t>
            </a:r>
            <a:endParaRPr lang="de-AT" sz="1000" dirty="0">
              <a:solidFill>
                <a:schemeClr val="tx1"/>
              </a:solidFill>
              <a:latin typeface="Pangolin" panose="00000500000000000000" pitchFamily="2" charset="0"/>
            </a:endParaRPr>
          </a:p>
        </p:txBody>
      </p:sp>
      <p:sp>
        <p:nvSpPr>
          <p:cNvPr id="16" name="Textfeld 15">
            <a:extLst>
              <a:ext uri="{FF2B5EF4-FFF2-40B4-BE49-F238E27FC236}">
                <a16:creationId xmlns:a16="http://schemas.microsoft.com/office/drawing/2014/main" id="{BEE8BB84-D3D2-4AB0-8F0A-3EC00DCEC7F9}"/>
              </a:ext>
            </a:extLst>
          </p:cNvPr>
          <p:cNvSpPr txBox="1"/>
          <p:nvPr/>
        </p:nvSpPr>
        <p:spPr>
          <a:xfrm>
            <a:off x="237717" y="5922293"/>
            <a:ext cx="2051050" cy="553998"/>
          </a:xfrm>
          <a:prstGeom prst="rect">
            <a:avLst/>
          </a:prstGeom>
          <a:noFill/>
        </p:spPr>
        <p:txBody>
          <a:bodyPr wrap="square">
            <a:spAutoFit/>
          </a:bodyPr>
          <a:lstStyle/>
          <a:p>
            <a:pPr algn="ctr"/>
            <a:r>
              <a:rPr lang="it-IT" sz="1000">
                <a:latin typeface="Pangolin" panose="00000500000000000000" pitchFamily="2" charset="0"/>
              </a:rPr>
              <a:t>M(i) è la nostra notazione matematica per la frase "L'insalata è data alla madre".</a:t>
            </a:r>
            <a:endParaRPr lang="de-AT" sz="1000"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E51EBDF6-8BE5-4025-BB97-D70CFE6BC2E0}"/>
              </a:ext>
            </a:extLst>
          </p:cNvPr>
          <p:cNvSpPr txBox="1"/>
          <p:nvPr/>
        </p:nvSpPr>
        <p:spPr>
          <a:xfrm>
            <a:off x="2434817" y="3698748"/>
            <a:ext cx="4175533" cy="246221"/>
          </a:xfrm>
          <a:prstGeom prst="rect">
            <a:avLst/>
          </a:prstGeom>
          <a:noFill/>
        </p:spPr>
        <p:txBody>
          <a:bodyPr wrap="square">
            <a:spAutoFit/>
          </a:bodyPr>
          <a:lstStyle/>
          <a:p>
            <a:pPr algn="ctr"/>
            <a:r>
              <a:rPr lang="it-IT" sz="1000">
                <a:latin typeface="Pangolin" panose="00000500000000000000" pitchFamily="2" charset="0"/>
              </a:rPr>
              <a:t>Lo stesso può essere fatto anche con le altre relazioni cliente-pasto:</a:t>
            </a:r>
            <a:endParaRPr lang="de-AT" sz="1000" dirty="0">
              <a:solidFill>
                <a:schemeClr val="tx1"/>
              </a:solidFill>
              <a:latin typeface="Pangolin" panose="00000500000000000000" pitchFamily="2" charset="0"/>
            </a:endParaRPr>
          </a:p>
        </p:txBody>
      </p:sp>
      <p:sp>
        <p:nvSpPr>
          <p:cNvPr id="18" name="Textfeld 17">
            <a:extLst>
              <a:ext uri="{FF2B5EF4-FFF2-40B4-BE49-F238E27FC236}">
                <a16:creationId xmlns:a16="http://schemas.microsoft.com/office/drawing/2014/main" id="{7B95E41A-8941-4DEA-A927-B5EA7993132F}"/>
              </a:ext>
            </a:extLst>
          </p:cNvPr>
          <p:cNvSpPr txBox="1"/>
          <p:nvPr/>
        </p:nvSpPr>
        <p:spPr>
          <a:xfrm>
            <a:off x="3643312" y="4125648"/>
            <a:ext cx="2706688" cy="261610"/>
          </a:xfrm>
          <a:prstGeom prst="rect">
            <a:avLst/>
          </a:prstGeom>
          <a:noFill/>
        </p:spPr>
        <p:txBody>
          <a:bodyPr wrap="square">
            <a:spAutoFit/>
          </a:bodyPr>
          <a:lstStyle/>
          <a:p>
            <a:r>
              <a:rPr lang="it-IT" sz="1100">
                <a:latin typeface="Pangolin" panose="00000500000000000000" pitchFamily="2" charset="0"/>
              </a:rPr>
              <a:t>significa "L'insalata viene data alla madre".</a:t>
            </a:r>
            <a:endParaRPr lang="de-AT" sz="1100" dirty="0">
              <a:solidFill>
                <a:schemeClr val="tx1"/>
              </a:solidFill>
              <a:latin typeface="Pangolin" panose="00000500000000000000" pitchFamily="2" charset="0"/>
            </a:endParaRPr>
          </a:p>
        </p:txBody>
      </p:sp>
      <p:sp>
        <p:nvSpPr>
          <p:cNvPr id="19" name="Textfeld 18">
            <a:extLst>
              <a:ext uri="{FF2B5EF4-FFF2-40B4-BE49-F238E27FC236}">
                <a16:creationId xmlns:a16="http://schemas.microsoft.com/office/drawing/2014/main" id="{3FC88F93-A70E-4602-85EC-E3CC8A8816C2}"/>
              </a:ext>
            </a:extLst>
          </p:cNvPr>
          <p:cNvSpPr txBox="1"/>
          <p:nvPr/>
        </p:nvSpPr>
        <p:spPr>
          <a:xfrm>
            <a:off x="3643311" y="4470393"/>
            <a:ext cx="2635249" cy="261610"/>
          </a:xfrm>
          <a:prstGeom prst="rect">
            <a:avLst/>
          </a:prstGeom>
          <a:noFill/>
        </p:spPr>
        <p:txBody>
          <a:bodyPr wrap="square">
            <a:spAutoFit/>
          </a:bodyPr>
          <a:lstStyle/>
          <a:p>
            <a:r>
              <a:rPr lang="it-IT" sz="1100">
                <a:latin typeface="Pangolin" panose="00000500000000000000" pitchFamily="2" charset="0"/>
              </a:rPr>
              <a:t>significa "Il pesce è dato al bambino".</a:t>
            </a:r>
            <a:endParaRPr lang="de-AT" sz="1100" dirty="0">
              <a:solidFill>
                <a:schemeClr val="tx1"/>
              </a:solidFill>
              <a:latin typeface="Pangolin" panose="00000500000000000000" pitchFamily="2" charset="0"/>
            </a:endParaRPr>
          </a:p>
        </p:txBody>
      </p:sp>
      <p:sp>
        <p:nvSpPr>
          <p:cNvPr id="20" name="Textfeld 19">
            <a:extLst>
              <a:ext uri="{FF2B5EF4-FFF2-40B4-BE49-F238E27FC236}">
                <a16:creationId xmlns:a16="http://schemas.microsoft.com/office/drawing/2014/main" id="{129C7494-A326-4E23-9779-668ED0B2F88D}"/>
              </a:ext>
            </a:extLst>
          </p:cNvPr>
          <p:cNvSpPr txBox="1"/>
          <p:nvPr/>
        </p:nvSpPr>
        <p:spPr>
          <a:xfrm>
            <a:off x="3643310" y="4815138"/>
            <a:ext cx="2635249" cy="261610"/>
          </a:xfrm>
          <a:prstGeom prst="rect">
            <a:avLst/>
          </a:prstGeom>
          <a:noFill/>
        </p:spPr>
        <p:txBody>
          <a:bodyPr wrap="square">
            <a:spAutoFit/>
          </a:bodyPr>
          <a:lstStyle/>
          <a:p>
            <a:r>
              <a:rPr lang="it-IT" sz="1100" dirty="0">
                <a:latin typeface="Pangolin" panose="00000500000000000000" pitchFamily="2" charset="0"/>
              </a:rPr>
              <a:t>significa "La milanese è data al padre".</a:t>
            </a:r>
            <a:endParaRPr lang="de-AT" sz="1100" dirty="0">
              <a:solidFill>
                <a:schemeClr val="tx1"/>
              </a:solidFill>
              <a:latin typeface="Pangolin" panose="00000500000000000000" pitchFamily="2" charset="0"/>
            </a:endParaRPr>
          </a:p>
        </p:txBody>
      </p:sp>
      <p:sp>
        <p:nvSpPr>
          <p:cNvPr id="21" name="Textfeld 20">
            <a:extLst>
              <a:ext uri="{FF2B5EF4-FFF2-40B4-BE49-F238E27FC236}">
                <a16:creationId xmlns:a16="http://schemas.microsoft.com/office/drawing/2014/main" id="{48B3C406-0AE1-4C65-92B6-58BD53FAFEFE}"/>
              </a:ext>
            </a:extLst>
          </p:cNvPr>
          <p:cNvSpPr txBox="1"/>
          <p:nvPr/>
        </p:nvSpPr>
        <p:spPr>
          <a:xfrm>
            <a:off x="3429000" y="5396321"/>
            <a:ext cx="2921000" cy="400110"/>
          </a:xfrm>
          <a:prstGeom prst="rect">
            <a:avLst/>
          </a:prstGeom>
          <a:noFill/>
        </p:spPr>
        <p:txBody>
          <a:bodyPr wrap="square">
            <a:spAutoFit/>
          </a:bodyPr>
          <a:lstStyle/>
          <a:p>
            <a:r>
              <a:rPr lang="it-IT" sz="1000">
                <a:latin typeface="Pangolin" panose="00000500000000000000" pitchFamily="2" charset="0"/>
              </a:rPr>
              <a:t>Se l'insalata è l'alimento giusto per la madre, allora possiamo dire:</a:t>
            </a:r>
            <a:endParaRPr lang="de-AT" sz="1000" dirty="0">
              <a:solidFill>
                <a:schemeClr val="tx1"/>
              </a:solidFill>
              <a:latin typeface="Pangolin" panose="00000500000000000000" pitchFamily="2" charset="0"/>
            </a:endParaRPr>
          </a:p>
        </p:txBody>
      </p:sp>
      <p:sp>
        <p:nvSpPr>
          <p:cNvPr id="22" name="Textfeld 21">
            <a:extLst>
              <a:ext uri="{FF2B5EF4-FFF2-40B4-BE49-F238E27FC236}">
                <a16:creationId xmlns:a16="http://schemas.microsoft.com/office/drawing/2014/main" id="{D3B8B63F-34D3-42BA-94E3-41D4ABEDB366}"/>
              </a:ext>
            </a:extLst>
          </p:cNvPr>
          <p:cNvSpPr txBox="1"/>
          <p:nvPr/>
        </p:nvSpPr>
        <p:spPr>
          <a:xfrm>
            <a:off x="3429000" y="6190659"/>
            <a:ext cx="2921000" cy="246221"/>
          </a:xfrm>
          <a:prstGeom prst="rect">
            <a:avLst/>
          </a:prstGeom>
          <a:noFill/>
        </p:spPr>
        <p:txBody>
          <a:bodyPr wrap="square">
            <a:spAutoFit/>
          </a:bodyPr>
          <a:lstStyle/>
          <a:p>
            <a:r>
              <a:rPr lang="it-IT" sz="1000">
                <a:latin typeface="Pangolin" panose="00000500000000000000" pitchFamily="2" charset="0"/>
              </a:rPr>
              <a:t>Questo descrive un fatto matematico.</a:t>
            </a:r>
            <a:endParaRPr lang="de-AT" sz="1000" dirty="0">
              <a:solidFill>
                <a:schemeClr val="tx1"/>
              </a:solidFill>
              <a:latin typeface="Pangolin" panose="00000500000000000000" pitchFamily="2" charset="0"/>
            </a:endParaRPr>
          </a:p>
        </p:txBody>
      </p:sp>
      <p:sp>
        <p:nvSpPr>
          <p:cNvPr id="23" name="Textfeld 22">
            <a:extLst>
              <a:ext uri="{FF2B5EF4-FFF2-40B4-BE49-F238E27FC236}">
                <a16:creationId xmlns:a16="http://schemas.microsoft.com/office/drawing/2014/main" id="{3E4DDAC6-C113-4C1A-A97E-53515C709092}"/>
              </a:ext>
            </a:extLst>
          </p:cNvPr>
          <p:cNvSpPr txBox="1"/>
          <p:nvPr/>
        </p:nvSpPr>
        <p:spPr>
          <a:xfrm>
            <a:off x="231571" y="6877347"/>
            <a:ext cx="2051050" cy="553998"/>
          </a:xfrm>
          <a:prstGeom prst="rect">
            <a:avLst/>
          </a:prstGeom>
          <a:noFill/>
        </p:spPr>
        <p:txBody>
          <a:bodyPr wrap="square">
            <a:spAutoFit/>
          </a:bodyPr>
          <a:lstStyle/>
          <a:p>
            <a:pPr algn="ctr"/>
            <a:r>
              <a:rPr lang="it-IT" sz="1000">
                <a:latin typeface="Pangolin" panose="00000500000000000000" pitchFamily="2" charset="0"/>
              </a:rPr>
              <a:t>I matematici vogliono scrivere il minor numero possibile di lettere. Pertanto, tecnicamente, invece di</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3F1A1DF7-28A2-4316-B049-D4D85C87E58F}"/>
              </a:ext>
            </a:extLst>
          </p:cNvPr>
          <p:cNvSpPr txBox="1"/>
          <p:nvPr/>
        </p:nvSpPr>
        <p:spPr>
          <a:xfrm>
            <a:off x="231571" y="7864151"/>
            <a:ext cx="2051050" cy="246221"/>
          </a:xfrm>
          <a:prstGeom prst="rect">
            <a:avLst/>
          </a:prstGeom>
          <a:noFill/>
        </p:spPr>
        <p:txBody>
          <a:bodyPr wrap="square">
            <a:spAutoFit/>
          </a:bodyPr>
          <a:lstStyle/>
          <a:p>
            <a:pPr algn="ctr"/>
            <a:r>
              <a:rPr lang="en-US" sz="1000">
                <a:latin typeface="Pangolin" panose="00000500000000000000" pitchFamily="2" charset="0"/>
              </a:rPr>
              <a:t>Potremmo scrivere</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1FC5C205-FAA3-449C-A8FD-C52109290EC9}"/>
              </a:ext>
            </a:extLst>
          </p:cNvPr>
          <p:cNvSpPr txBox="1"/>
          <p:nvPr/>
        </p:nvSpPr>
        <p:spPr>
          <a:xfrm>
            <a:off x="231571" y="8654089"/>
            <a:ext cx="2051050" cy="861774"/>
          </a:xfrm>
          <a:prstGeom prst="rect">
            <a:avLst/>
          </a:prstGeom>
          <a:noFill/>
        </p:spPr>
        <p:txBody>
          <a:bodyPr wrap="square">
            <a:spAutoFit/>
          </a:bodyPr>
          <a:lstStyle/>
          <a:p>
            <a:pPr algn="ctr"/>
            <a:r>
              <a:rPr lang="it-IT" sz="1000">
                <a:latin typeface="Pangolin" panose="00000500000000000000" pitchFamily="2" charset="0"/>
              </a:rPr>
              <a:t>O x=true. O a=vero. </a:t>
            </a:r>
            <a:br>
              <a:rPr lang="it-IT" sz="1000">
                <a:latin typeface="Pangolin" panose="00000500000000000000" pitchFamily="2" charset="0"/>
              </a:rPr>
            </a:br>
            <a:r>
              <a:rPr lang="it-IT" sz="1000">
                <a:latin typeface="Pangolin" panose="00000500000000000000" pitchFamily="2" charset="0"/>
              </a:rPr>
              <a:t>Qualsiasi cosa, davvero; </a:t>
            </a:r>
            <a:br>
              <a:rPr lang="it-IT" sz="1000">
                <a:latin typeface="Pangolin" panose="00000500000000000000" pitchFamily="2" charset="0"/>
              </a:rPr>
            </a:br>
            <a:r>
              <a:rPr lang="it-IT" sz="1000">
                <a:latin typeface="Pangolin" panose="00000500000000000000" pitchFamily="2" charset="0"/>
              </a:rPr>
              <a:t>Puoi anche usare un'emoji. </a:t>
            </a:r>
            <a:br>
              <a:rPr lang="it-IT" sz="1000">
                <a:latin typeface="Pangolin" panose="00000500000000000000" pitchFamily="2" charset="0"/>
              </a:rPr>
            </a:br>
            <a:r>
              <a:rPr lang="it-IT" sz="1000">
                <a:latin typeface="Pangolin" panose="00000500000000000000" pitchFamily="2" charset="0"/>
              </a:rPr>
              <a:t>È solo una variabile che rappresenta un valore.</a:t>
            </a:r>
            <a:endParaRPr lang="de-AT" sz="1000"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7980D18C-23CA-49E9-8A03-8E31A0BE3CC9}"/>
              </a:ext>
            </a:extLst>
          </p:cNvPr>
          <p:cNvSpPr txBox="1"/>
          <p:nvPr/>
        </p:nvSpPr>
        <p:spPr>
          <a:xfrm>
            <a:off x="2384425" y="6805287"/>
            <a:ext cx="2051050" cy="553998"/>
          </a:xfrm>
          <a:prstGeom prst="rect">
            <a:avLst/>
          </a:prstGeom>
          <a:noFill/>
        </p:spPr>
        <p:txBody>
          <a:bodyPr wrap="square">
            <a:spAutoFit/>
          </a:bodyPr>
          <a:lstStyle/>
          <a:p>
            <a:pPr algn="ctr"/>
            <a:r>
              <a:rPr lang="it-IT" sz="1000">
                <a:latin typeface="Pangolin" panose="00000500000000000000" pitchFamily="2" charset="0"/>
              </a:rPr>
              <a:t>Possiamo descrivere tutto ciò che il cameriere sa all'inizio in modo matematico.</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B40966AB-959B-4003-8750-39869662CED2}"/>
              </a:ext>
            </a:extLst>
          </p:cNvPr>
          <p:cNvSpPr txBox="1"/>
          <p:nvPr/>
        </p:nvSpPr>
        <p:spPr>
          <a:xfrm>
            <a:off x="2403475" y="7351495"/>
            <a:ext cx="2051050" cy="400110"/>
          </a:xfrm>
          <a:prstGeom prst="rect">
            <a:avLst/>
          </a:prstGeom>
          <a:noFill/>
        </p:spPr>
        <p:txBody>
          <a:bodyPr wrap="square">
            <a:spAutoFit/>
          </a:bodyPr>
          <a:lstStyle/>
          <a:p>
            <a:pPr algn="ctr"/>
            <a:r>
              <a:rPr lang="it-IT" sz="1000">
                <a:latin typeface="Pangolin" panose="00000500000000000000" pitchFamily="2" charset="0"/>
              </a:rPr>
              <a:t>Se ogni cliente può ottenere un pasto, la madre può ottenere:</a:t>
            </a:r>
            <a:endParaRPr lang="de-AT" sz="1000" dirty="0">
              <a:solidFill>
                <a:schemeClr val="tx1"/>
              </a:solidFill>
              <a:latin typeface="Pangolin" panose="00000500000000000000" pitchFamily="2" charset="0"/>
            </a:endParaRPr>
          </a:p>
        </p:txBody>
      </p:sp>
      <p:sp>
        <p:nvSpPr>
          <p:cNvPr id="31" name="Textfeld 30">
            <a:extLst>
              <a:ext uri="{FF2B5EF4-FFF2-40B4-BE49-F238E27FC236}">
                <a16:creationId xmlns:a16="http://schemas.microsoft.com/office/drawing/2014/main" id="{8CD2E9CC-A9A8-4684-AAEA-4F06CFBFBCB9}"/>
              </a:ext>
            </a:extLst>
          </p:cNvPr>
          <p:cNvSpPr txBox="1">
            <a:spLocks noGrp="1"/>
          </p:cNvSpPr>
          <p:nvPr>
            <p:ph type="title" idx="4294967295"/>
          </p:nvPr>
        </p:nvSpPr>
        <p:spPr>
          <a:xfrm>
            <a:off x="2384425" y="8654089"/>
            <a:ext cx="2051050" cy="4001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lnSpc>
                <a:spcPct val="100000"/>
              </a:lnSpc>
              <a:spcBef>
                <a:spcPts val="0"/>
              </a:spcBef>
              <a:defRPr/>
            </a:pPr>
            <a:r>
              <a:rPr lang="it-IT" sz="1000">
                <a:latin typeface="Pangolin" panose="00000500000000000000" pitchFamily="2" charset="0"/>
                <a:ea typeface="+mn-ea"/>
                <a:cs typeface="+mn-cs"/>
              </a:rPr>
              <a:t>In una notazione matematica, questo sarebbe simile al seguente:</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32" name="Textfeld 31">
            <a:extLst>
              <a:ext uri="{FF2B5EF4-FFF2-40B4-BE49-F238E27FC236}">
                <a16:creationId xmlns:a16="http://schemas.microsoft.com/office/drawing/2014/main" id="{4D6692C8-F446-44D7-B5F5-27CC517352A5}"/>
              </a:ext>
              <a:ext uri="{C183D7F6-B498-43B3-948B-1728B52AA6E4}">
                <adec:decorative xmlns:adec="http://schemas.microsoft.com/office/drawing/2017/decorative" val="1"/>
              </a:ext>
            </a:extLst>
          </p:cNvPr>
          <p:cNvSpPr txBox="1"/>
          <p:nvPr/>
        </p:nvSpPr>
        <p:spPr>
          <a:xfrm>
            <a:off x="2969896" y="9347300"/>
            <a:ext cx="1379262" cy="338554"/>
          </a:xfrm>
          <a:prstGeom prst="rect">
            <a:avLst/>
          </a:prstGeom>
          <a:noFill/>
        </p:spPr>
        <p:txBody>
          <a:bodyPr wrap="square">
            <a:spAutoFit/>
          </a:bodyPr>
          <a:lstStyle/>
          <a:p>
            <a:r>
              <a:rPr lang="it-IT" sz="800" dirty="0">
                <a:latin typeface="Pangolin" panose="00000500000000000000" pitchFamily="2" charset="0"/>
              </a:rPr>
              <a:t>Questo è il "simbolo matematico" a </a:t>
            </a:r>
            <a:r>
              <a:rPr lang="it-IT" sz="800" b="1" dirty="0">
                <a:latin typeface="Pangolin" panose="00000500000000000000" pitchFamily="2" charset="0"/>
              </a:rPr>
              <a:t>OR</a:t>
            </a:r>
            <a:r>
              <a:rPr lang="it-IT" sz="800" dirty="0">
                <a:latin typeface="Pangolin" panose="00000500000000000000" pitchFamily="2" charset="0"/>
              </a:rPr>
              <a:t> ("O")</a:t>
            </a:r>
            <a:endParaRPr lang="de-AT" sz="800" dirty="0">
              <a:solidFill>
                <a:schemeClr val="tx1"/>
              </a:solidFill>
              <a:latin typeface="Pangolin" panose="00000500000000000000" pitchFamily="2" charset="0"/>
            </a:endParaRPr>
          </a:p>
        </p:txBody>
      </p:sp>
      <p:sp>
        <p:nvSpPr>
          <p:cNvPr id="33" name="Textfeld 32">
            <a:extLst>
              <a:ext uri="{FF2B5EF4-FFF2-40B4-BE49-F238E27FC236}">
                <a16:creationId xmlns:a16="http://schemas.microsoft.com/office/drawing/2014/main" id="{02D2558D-A546-4B9A-B699-6F833DB4FCB4}"/>
              </a:ext>
            </a:extLst>
          </p:cNvPr>
          <p:cNvSpPr txBox="1"/>
          <p:nvPr/>
        </p:nvSpPr>
        <p:spPr>
          <a:xfrm>
            <a:off x="4543424" y="6752136"/>
            <a:ext cx="2126209" cy="707886"/>
          </a:xfrm>
          <a:prstGeom prst="rect">
            <a:avLst/>
          </a:prstGeom>
          <a:noFill/>
        </p:spPr>
        <p:txBody>
          <a:bodyPr wrap="square">
            <a:spAutoFit/>
          </a:bodyPr>
          <a:lstStyle/>
          <a:p>
            <a:pPr algn="ctr"/>
            <a:r>
              <a:rPr lang="it-IT" sz="1000">
                <a:latin typeface="Pangolin" panose="00000500000000000000" pitchFamily="2" charset="0"/>
              </a:rPr>
              <a:t>Dopo aver consegnato due pasti corretti, sa che suo padre non può prendere l'insalata o il pesce, poiché quanto segue è già sul tavolo:</a:t>
            </a:r>
            <a:endParaRPr lang="de-AT" sz="1000" dirty="0">
              <a:solidFill>
                <a:schemeClr val="tx1"/>
              </a:solidFill>
              <a:latin typeface="Pangolin" panose="00000500000000000000" pitchFamily="2" charset="0"/>
            </a:endParaRPr>
          </a:p>
        </p:txBody>
      </p:sp>
      <p:sp>
        <p:nvSpPr>
          <p:cNvPr id="34" name="Textfeld 33">
            <a:extLst>
              <a:ext uri="{FF2B5EF4-FFF2-40B4-BE49-F238E27FC236}">
                <a16:creationId xmlns:a16="http://schemas.microsoft.com/office/drawing/2014/main" id="{36F85E33-BBCD-4F7A-8FA6-A89CDCBD5801}"/>
              </a:ext>
            </a:extLst>
          </p:cNvPr>
          <p:cNvSpPr txBox="1"/>
          <p:nvPr/>
        </p:nvSpPr>
        <p:spPr>
          <a:xfrm>
            <a:off x="4566230" y="8233659"/>
            <a:ext cx="2051050" cy="553998"/>
          </a:xfrm>
          <a:prstGeom prst="rect">
            <a:avLst/>
          </a:prstGeom>
          <a:noFill/>
        </p:spPr>
        <p:txBody>
          <a:bodyPr wrap="square">
            <a:spAutoFit/>
          </a:bodyPr>
          <a:lstStyle/>
          <a:p>
            <a:pPr algn="ctr"/>
            <a:r>
              <a:rPr lang="it-IT" sz="1000" dirty="0">
                <a:latin typeface="Pangolin" panose="00000500000000000000" pitchFamily="2" charset="0"/>
              </a:rPr>
              <a:t>Ciò significa che il padre NON riceve l'insalata E NON riceve il pesce, per cui resta solo la milanese:</a:t>
            </a:r>
            <a:endParaRPr lang="de-AT" sz="1000"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C3E02E20-DC1A-4BD8-8843-01A92DC2069C}"/>
              </a:ext>
              <a:ext uri="{C183D7F6-B498-43B3-948B-1728B52AA6E4}">
                <adec:decorative xmlns:adec="http://schemas.microsoft.com/office/drawing/2017/decorative" val="1"/>
              </a:ext>
            </a:extLst>
          </p:cNvPr>
          <p:cNvSpPr txBox="1"/>
          <p:nvPr/>
        </p:nvSpPr>
        <p:spPr>
          <a:xfrm>
            <a:off x="4851398" y="8761480"/>
            <a:ext cx="1638763" cy="338554"/>
          </a:xfrm>
          <a:prstGeom prst="rect">
            <a:avLst/>
          </a:prstGeom>
          <a:noFill/>
        </p:spPr>
        <p:txBody>
          <a:bodyPr wrap="square">
            <a:spAutoFit/>
          </a:bodyPr>
          <a:lstStyle/>
          <a:p>
            <a:r>
              <a:rPr lang="it-IT" sz="800" dirty="0">
                <a:latin typeface="Pangolin" panose="00000500000000000000" pitchFamily="2" charset="0"/>
              </a:rPr>
              <a:t>questo è il "simbolo matematico" per </a:t>
            </a:r>
            <a:r>
              <a:rPr lang="it-IT" sz="800" b="1" dirty="0">
                <a:latin typeface="Pangolin" panose="00000500000000000000" pitchFamily="2" charset="0"/>
              </a:rPr>
              <a:t>NO</a:t>
            </a:r>
            <a:r>
              <a:rPr lang="it-IT" sz="800" dirty="0">
                <a:latin typeface="Pangolin" panose="00000500000000000000" pitchFamily="2" charset="0"/>
              </a:rPr>
              <a:t> ("NON")</a:t>
            </a:r>
            <a:endParaRPr lang="de-AT" sz="800" dirty="0">
              <a:solidFill>
                <a:schemeClr val="tx1"/>
              </a:solidFill>
              <a:latin typeface="Pangolin" panose="00000500000000000000" pitchFamily="2" charset="0"/>
            </a:endParaRPr>
          </a:p>
        </p:txBody>
      </p:sp>
      <p:sp>
        <p:nvSpPr>
          <p:cNvPr id="36" name="Textfeld 35">
            <a:extLst>
              <a:ext uri="{FF2B5EF4-FFF2-40B4-BE49-F238E27FC236}">
                <a16:creationId xmlns:a16="http://schemas.microsoft.com/office/drawing/2014/main" id="{8FD647CD-B233-45DE-88FC-7B235F56923F}"/>
              </a:ext>
              <a:ext uri="{C183D7F6-B498-43B3-948B-1728B52AA6E4}">
                <adec:decorative xmlns:adec="http://schemas.microsoft.com/office/drawing/2017/decorative" val="1"/>
              </a:ext>
            </a:extLst>
          </p:cNvPr>
          <p:cNvSpPr txBox="1"/>
          <p:nvPr/>
        </p:nvSpPr>
        <p:spPr>
          <a:xfrm>
            <a:off x="5112385" y="9400232"/>
            <a:ext cx="1402974" cy="215444"/>
          </a:xfrm>
          <a:prstGeom prst="rect">
            <a:avLst/>
          </a:prstGeom>
          <a:noFill/>
        </p:spPr>
        <p:txBody>
          <a:bodyPr wrap="square">
            <a:spAutoFit/>
          </a:bodyPr>
          <a:lstStyle/>
          <a:p>
            <a:r>
              <a:rPr lang="pt-BR" sz="800" dirty="0">
                <a:latin typeface="Pangolin" panose="00000500000000000000" pitchFamily="2" charset="0"/>
              </a:rPr>
              <a:t>e questo significa </a:t>
            </a:r>
            <a:r>
              <a:rPr lang="pt-BR" sz="800" b="1" dirty="0">
                <a:latin typeface="Pangolin" panose="00000500000000000000" pitchFamily="2" charset="0"/>
              </a:rPr>
              <a:t>AND</a:t>
            </a:r>
            <a:r>
              <a:rPr lang="pt-BR" sz="800" dirty="0">
                <a:latin typeface="Pangolin" panose="00000500000000000000" pitchFamily="2" charset="0"/>
              </a:rPr>
              <a:t> (“E”)</a:t>
            </a:r>
            <a:endParaRPr lang="de-AT" sz="800" dirty="0">
              <a:solidFill>
                <a:schemeClr val="tx1"/>
              </a:solidFill>
              <a:latin typeface="Pangolin" panose="00000500000000000000" pitchFamily="2" charset="0"/>
            </a:endParaRPr>
          </a:p>
        </p:txBody>
      </p:sp>
      <p:sp>
        <p:nvSpPr>
          <p:cNvPr id="51" name="Freeform: Shape 50">
            <a:extLst>
              <a:ext uri="{FF2B5EF4-FFF2-40B4-BE49-F238E27FC236}">
                <a16:creationId xmlns:a16="http://schemas.microsoft.com/office/drawing/2014/main" id="{6D25EAF8-BDEE-245B-650D-1CAB637FD824}"/>
              </a:ext>
            </a:extLst>
          </p:cNvPr>
          <p:cNvSpPr/>
          <p:nvPr/>
        </p:nvSpPr>
        <p:spPr>
          <a:xfrm>
            <a:off x="1050883" y="5505450"/>
            <a:ext cx="238167" cy="298450"/>
          </a:xfrm>
          <a:custGeom>
            <a:avLst/>
            <a:gdLst>
              <a:gd name="connsiteX0" fmla="*/ 215942 w 238167"/>
              <a:gd name="connsiteY0" fmla="*/ 260350 h 298450"/>
              <a:gd name="connsiteX1" fmla="*/ 234992 w 238167"/>
              <a:gd name="connsiteY1" fmla="*/ 177800 h 298450"/>
              <a:gd name="connsiteX2" fmla="*/ 238167 w 238167"/>
              <a:gd name="connsiteY2" fmla="*/ 133350 h 298450"/>
              <a:gd name="connsiteX3" fmla="*/ 231817 w 238167"/>
              <a:gd name="connsiteY3" fmla="*/ 63500 h 298450"/>
              <a:gd name="connsiteX4" fmla="*/ 212767 w 238167"/>
              <a:gd name="connsiteY4" fmla="*/ 38100 h 298450"/>
              <a:gd name="connsiteX5" fmla="*/ 200067 w 238167"/>
              <a:gd name="connsiteY5" fmla="*/ 22225 h 298450"/>
              <a:gd name="connsiteX6" fmla="*/ 161967 w 238167"/>
              <a:gd name="connsiteY6" fmla="*/ 0 h 298450"/>
              <a:gd name="connsiteX7" fmla="*/ 104817 w 238167"/>
              <a:gd name="connsiteY7" fmla="*/ 3175 h 298450"/>
              <a:gd name="connsiteX8" fmla="*/ 69892 w 238167"/>
              <a:gd name="connsiteY8" fmla="*/ 25400 h 298450"/>
              <a:gd name="connsiteX9" fmla="*/ 60367 w 238167"/>
              <a:gd name="connsiteY9" fmla="*/ 31750 h 298450"/>
              <a:gd name="connsiteX10" fmla="*/ 34967 w 238167"/>
              <a:gd name="connsiteY10" fmla="*/ 60325 h 298450"/>
              <a:gd name="connsiteX11" fmla="*/ 28617 w 238167"/>
              <a:gd name="connsiteY11" fmla="*/ 76200 h 298450"/>
              <a:gd name="connsiteX12" fmla="*/ 19092 w 238167"/>
              <a:gd name="connsiteY12" fmla="*/ 130175 h 298450"/>
              <a:gd name="connsiteX13" fmla="*/ 9567 w 238167"/>
              <a:gd name="connsiteY13" fmla="*/ 168275 h 298450"/>
              <a:gd name="connsiteX14" fmla="*/ 6392 w 238167"/>
              <a:gd name="connsiteY14" fmla="*/ 184150 h 298450"/>
              <a:gd name="connsiteX15" fmla="*/ 42 w 238167"/>
              <a:gd name="connsiteY15" fmla="*/ 203200 h 298450"/>
              <a:gd name="connsiteX16" fmla="*/ 9567 w 238167"/>
              <a:gd name="connsiteY16" fmla="*/ 250825 h 298450"/>
              <a:gd name="connsiteX17" fmla="*/ 38142 w 238167"/>
              <a:gd name="connsiteY17" fmla="*/ 279400 h 298450"/>
              <a:gd name="connsiteX18" fmla="*/ 57192 w 238167"/>
              <a:gd name="connsiteY18" fmla="*/ 295275 h 298450"/>
              <a:gd name="connsiteX19" fmla="*/ 82592 w 238167"/>
              <a:gd name="connsiteY19" fmla="*/ 298450 h 298450"/>
              <a:gd name="connsiteX20" fmla="*/ 152442 w 238167"/>
              <a:gd name="connsiteY20" fmla="*/ 288925 h 298450"/>
              <a:gd name="connsiteX21" fmla="*/ 171492 w 238167"/>
              <a:gd name="connsiteY21" fmla="*/ 276225 h 298450"/>
              <a:gd name="connsiteX22" fmla="*/ 181017 w 238167"/>
              <a:gd name="connsiteY22" fmla="*/ 269875 h 298450"/>
              <a:gd name="connsiteX23" fmla="*/ 190542 w 238167"/>
              <a:gd name="connsiteY23" fmla="*/ 263525 h 298450"/>
              <a:gd name="connsiteX24" fmla="*/ 215942 w 238167"/>
              <a:gd name="connsiteY24" fmla="*/ 260350 h 29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8167" h="298450">
                <a:moveTo>
                  <a:pt x="215942" y="260350"/>
                </a:moveTo>
                <a:cubicBezTo>
                  <a:pt x="224740" y="229556"/>
                  <a:pt x="229231" y="215823"/>
                  <a:pt x="234992" y="177800"/>
                </a:cubicBezTo>
                <a:cubicBezTo>
                  <a:pt x="237217" y="163113"/>
                  <a:pt x="237109" y="148167"/>
                  <a:pt x="238167" y="133350"/>
                </a:cubicBezTo>
                <a:cubicBezTo>
                  <a:pt x="236050" y="110067"/>
                  <a:pt x="235927" y="86515"/>
                  <a:pt x="231817" y="63500"/>
                </a:cubicBezTo>
                <a:cubicBezTo>
                  <a:pt x="227295" y="38176"/>
                  <a:pt x="224593" y="49926"/>
                  <a:pt x="212767" y="38100"/>
                </a:cubicBezTo>
                <a:cubicBezTo>
                  <a:pt x="207975" y="33308"/>
                  <a:pt x="205081" y="26783"/>
                  <a:pt x="200067" y="22225"/>
                </a:cubicBezTo>
                <a:cubicBezTo>
                  <a:pt x="183483" y="7149"/>
                  <a:pt x="179860" y="7157"/>
                  <a:pt x="161967" y="0"/>
                </a:cubicBezTo>
                <a:lnTo>
                  <a:pt x="104817" y="3175"/>
                </a:lnTo>
                <a:cubicBezTo>
                  <a:pt x="91515" y="6845"/>
                  <a:pt x="81373" y="17746"/>
                  <a:pt x="69892" y="25400"/>
                </a:cubicBezTo>
                <a:cubicBezTo>
                  <a:pt x="66717" y="27517"/>
                  <a:pt x="63264" y="29267"/>
                  <a:pt x="60367" y="31750"/>
                </a:cubicBezTo>
                <a:cubicBezTo>
                  <a:pt x="53438" y="37690"/>
                  <a:pt x="39451" y="52851"/>
                  <a:pt x="34967" y="60325"/>
                </a:cubicBezTo>
                <a:cubicBezTo>
                  <a:pt x="32035" y="65212"/>
                  <a:pt x="30734" y="70908"/>
                  <a:pt x="28617" y="76200"/>
                </a:cubicBezTo>
                <a:cubicBezTo>
                  <a:pt x="20646" y="139968"/>
                  <a:pt x="31393" y="60467"/>
                  <a:pt x="19092" y="130175"/>
                </a:cubicBezTo>
                <a:cubicBezTo>
                  <a:pt x="12936" y="165060"/>
                  <a:pt x="21061" y="145287"/>
                  <a:pt x="9567" y="168275"/>
                </a:cubicBezTo>
                <a:cubicBezTo>
                  <a:pt x="8509" y="173567"/>
                  <a:pt x="7812" y="178944"/>
                  <a:pt x="6392" y="184150"/>
                </a:cubicBezTo>
                <a:cubicBezTo>
                  <a:pt x="4631" y="190608"/>
                  <a:pt x="487" y="196521"/>
                  <a:pt x="42" y="203200"/>
                </a:cubicBezTo>
                <a:cubicBezTo>
                  <a:pt x="-442" y="210453"/>
                  <a:pt x="3258" y="242222"/>
                  <a:pt x="9567" y="250825"/>
                </a:cubicBezTo>
                <a:cubicBezTo>
                  <a:pt x="17533" y="261688"/>
                  <a:pt x="28617" y="269875"/>
                  <a:pt x="38142" y="279400"/>
                </a:cubicBezTo>
                <a:cubicBezTo>
                  <a:pt x="41913" y="283171"/>
                  <a:pt x="51114" y="293617"/>
                  <a:pt x="57192" y="295275"/>
                </a:cubicBezTo>
                <a:cubicBezTo>
                  <a:pt x="65424" y="297520"/>
                  <a:pt x="74125" y="297392"/>
                  <a:pt x="82592" y="298450"/>
                </a:cubicBezTo>
                <a:cubicBezTo>
                  <a:pt x="105875" y="295275"/>
                  <a:pt x="129645" y="294624"/>
                  <a:pt x="152442" y="288925"/>
                </a:cubicBezTo>
                <a:cubicBezTo>
                  <a:pt x="159846" y="287074"/>
                  <a:pt x="165142" y="280458"/>
                  <a:pt x="171492" y="276225"/>
                </a:cubicBezTo>
                <a:lnTo>
                  <a:pt x="181017" y="269875"/>
                </a:lnTo>
                <a:cubicBezTo>
                  <a:pt x="184192" y="267758"/>
                  <a:pt x="187129" y="265232"/>
                  <a:pt x="190542" y="263525"/>
                </a:cubicBezTo>
                <a:lnTo>
                  <a:pt x="215942" y="260350"/>
                </a:ln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52" name="TextBox 51">
            <a:extLst>
              <a:ext uri="{FF2B5EF4-FFF2-40B4-BE49-F238E27FC236}">
                <a16:creationId xmlns:a16="http://schemas.microsoft.com/office/drawing/2014/main" id="{74C267C4-1F8F-91A1-4A56-6FCB26398D73}"/>
              </a:ext>
              <a:ext uri="{C183D7F6-B498-43B3-948B-1728B52AA6E4}">
                <adec:decorative xmlns:adec="http://schemas.microsoft.com/office/drawing/2017/decorative" val="1"/>
              </a:ext>
            </a:extLst>
          </p:cNvPr>
          <p:cNvSpPr txBox="1"/>
          <p:nvPr/>
        </p:nvSpPr>
        <p:spPr>
          <a:xfrm>
            <a:off x="1050883" y="5410875"/>
            <a:ext cx="271228" cy="461665"/>
          </a:xfrm>
          <a:prstGeom prst="rect">
            <a:avLst/>
          </a:prstGeom>
          <a:noFill/>
        </p:spPr>
        <p:txBody>
          <a:bodyPr wrap="none" rtlCol="0">
            <a:spAutoFit/>
          </a:bodyPr>
          <a:lstStyle/>
          <a:p>
            <a:r>
              <a:rPr lang="de-DE" sz="2400" b="1" dirty="0">
                <a:latin typeface="Comic Sans MS" panose="030F0702030302020204" pitchFamily="66" charset="0"/>
              </a:rPr>
              <a:t>i</a:t>
            </a:r>
            <a:endParaRPr lang="pt-BR" sz="2400" b="1" dirty="0">
              <a:latin typeface="Comic Sans MS" panose="030F0702030302020204" pitchFamily="66" charset="0"/>
            </a:endParaRPr>
          </a:p>
        </p:txBody>
      </p:sp>
      <p:sp>
        <p:nvSpPr>
          <p:cNvPr id="54" name="Freeform: Shape 53">
            <a:extLst>
              <a:ext uri="{FF2B5EF4-FFF2-40B4-BE49-F238E27FC236}">
                <a16:creationId xmlns:a16="http://schemas.microsoft.com/office/drawing/2014/main" id="{BF20E1E8-5E9F-6FE9-CD68-58DEC65B4D8C}"/>
              </a:ext>
            </a:extLst>
          </p:cNvPr>
          <p:cNvSpPr/>
          <p:nvPr/>
        </p:nvSpPr>
        <p:spPr>
          <a:xfrm>
            <a:off x="3436144" y="4198144"/>
            <a:ext cx="80962" cy="138359"/>
          </a:xfrm>
          <a:custGeom>
            <a:avLst/>
            <a:gdLst>
              <a:gd name="connsiteX0" fmla="*/ 69056 w 80962"/>
              <a:gd name="connsiteY0" fmla="*/ 126206 h 138359"/>
              <a:gd name="connsiteX1" fmla="*/ 73819 w 80962"/>
              <a:gd name="connsiteY1" fmla="*/ 114300 h 138359"/>
              <a:gd name="connsiteX2" fmla="*/ 80962 w 80962"/>
              <a:gd name="connsiteY2" fmla="*/ 85725 h 138359"/>
              <a:gd name="connsiteX3" fmla="*/ 78581 w 80962"/>
              <a:gd name="connsiteY3" fmla="*/ 23812 h 138359"/>
              <a:gd name="connsiteX4" fmla="*/ 73819 w 80962"/>
              <a:gd name="connsiteY4" fmla="*/ 9525 h 138359"/>
              <a:gd name="connsiteX5" fmla="*/ 59531 w 80962"/>
              <a:gd name="connsiteY5" fmla="*/ 0 h 138359"/>
              <a:gd name="connsiteX6" fmla="*/ 33337 w 80962"/>
              <a:gd name="connsiteY6" fmla="*/ 2381 h 138359"/>
              <a:gd name="connsiteX7" fmla="*/ 16669 w 80962"/>
              <a:gd name="connsiteY7" fmla="*/ 4762 h 138359"/>
              <a:gd name="connsiteX8" fmla="*/ 11906 w 80962"/>
              <a:gd name="connsiteY8" fmla="*/ 11906 h 138359"/>
              <a:gd name="connsiteX9" fmla="*/ 4762 w 80962"/>
              <a:gd name="connsiteY9" fmla="*/ 21431 h 138359"/>
              <a:gd name="connsiteX10" fmla="*/ 2381 w 80962"/>
              <a:gd name="connsiteY10" fmla="*/ 35719 h 138359"/>
              <a:gd name="connsiteX11" fmla="*/ 0 w 80962"/>
              <a:gd name="connsiteY11" fmla="*/ 45244 h 138359"/>
              <a:gd name="connsiteX12" fmla="*/ 2381 w 80962"/>
              <a:gd name="connsiteY12" fmla="*/ 71437 h 138359"/>
              <a:gd name="connsiteX13" fmla="*/ 9525 w 80962"/>
              <a:gd name="connsiteY13" fmla="*/ 92869 h 138359"/>
              <a:gd name="connsiteX14" fmla="*/ 11906 w 80962"/>
              <a:gd name="connsiteY14" fmla="*/ 100012 h 138359"/>
              <a:gd name="connsiteX15" fmla="*/ 16669 w 80962"/>
              <a:gd name="connsiteY15" fmla="*/ 123825 h 138359"/>
              <a:gd name="connsiteX16" fmla="*/ 21431 w 80962"/>
              <a:gd name="connsiteY16" fmla="*/ 130969 h 138359"/>
              <a:gd name="connsiteX17" fmla="*/ 28575 w 80962"/>
              <a:gd name="connsiteY17" fmla="*/ 138112 h 138359"/>
              <a:gd name="connsiteX18" fmla="*/ 69056 w 80962"/>
              <a:gd name="connsiteY18" fmla="*/ 126206 h 138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0962" h="138359">
                <a:moveTo>
                  <a:pt x="69056" y="126206"/>
                </a:moveTo>
                <a:cubicBezTo>
                  <a:pt x="76597" y="122237"/>
                  <a:pt x="72467" y="118355"/>
                  <a:pt x="73819" y="114300"/>
                </a:cubicBezTo>
                <a:cubicBezTo>
                  <a:pt x="78223" y="101087"/>
                  <a:pt x="78477" y="98151"/>
                  <a:pt x="80962" y="85725"/>
                </a:cubicBezTo>
                <a:cubicBezTo>
                  <a:pt x="80168" y="65087"/>
                  <a:pt x="80509" y="44375"/>
                  <a:pt x="78581" y="23812"/>
                </a:cubicBezTo>
                <a:cubicBezTo>
                  <a:pt x="78112" y="18814"/>
                  <a:pt x="77996" y="12309"/>
                  <a:pt x="73819" y="9525"/>
                </a:cubicBezTo>
                <a:lnTo>
                  <a:pt x="59531" y="0"/>
                </a:lnTo>
                <a:cubicBezTo>
                  <a:pt x="50800" y="794"/>
                  <a:pt x="42051" y="1413"/>
                  <a:pt x="33337" y="2381"/>
                </a:cubicBezTo>
                <a:cubicBezTo>
                  <a:pt x="27759" y="3001"/>
                  <a:pt x="21798" y="2483"/>
                  <a:pt x="16669" y="4762"/>
                </a:cubicBezTo>
                <a:cubicBezTo>
                  <a:pt x="14054" y="5924"/>
                  <a:pt x="13570" y="9577"/>
                  <a:pt x="11906" y="11906"/>
                </a:cubicBezTo>
                <a:cubicBezTo>
                  <a:pt x="9599" y="15135"/>
                  <a:pt x="7143" y="18256"/>
                  <a:pt x="4762" y="21431"/>
                </a:cubicBezTo>
                <a:cubicBezTo>
                  <a:pt x="3968" y="26194"/>
                  <a:pt x="3328" y="30984"/>
                  <a:pt x="2381" y="35719"/>
                </a:cubicBezTo>
                <a:cubicBezTo>
                  <a:pt x="1739" y="38928"/>
                  <a:pt x="0" y="41971"/>
                  <a:pt x="0" y="45244"/>
                </a:cubicBezTo>
                <a:cubicBezTo>
                  <a:pt x="0" y="54011"/>
                  <a:pt x="662" y="62840"/>
                  <a:pt x="2381" y="71437"/>
                </a:cubicBezTo>
                <a:cubicBezTo>
                  <a:pt x="3858" y="78821"/>
                  <a:pt x="7144" y="85725"/>
                  <a:pt x="9525" y="92869"/>
                </a:cubicBezTo>
                <a:lnTo>
                  <a:pt x="11906" y="100012"/>
                </a:lnTo>
                <a:cubicBezTo>
                  <a:pt x="12444" y="103243"/>
                  <a:pt x="14729" y="119299"/>
                  <a:pt x="16669" y="123825"/>
                </a:cubicBezTo>
                <a:cubicBezTo>
                  <a:pt x="17796" y="126455"/>
                  <a:pt x="19599" y="128770"/>
                  <a:pt x="21431" y="130969"/>
                </a:cubicBezTo>
                <a:cubicBezTo>
                  <a:pt x="23587" y="133556"/>
                  <a:pt x="25259" y="137527"/>
                  <a:pt x="28575" y="138112"/>
                </a:cubicBezTo>
                <a:cubicBezTo>
                  <a:pt x="39518" y="140043"/>
                  <a:pt x="61515" y="130175"/>
                  <a:pt x="69056" y="126206"/>
                </a:cubicBez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55" name="TextBox 54">
            <a:extLst>
              <a:ext uri="{FF2B5EF4-FFF2-40B4-BE49-F238E27FC236}">
                <a16:creationId xmlns:a16="http://schemas.microsoft.com/office/drawing/2014/main" id="{F46E2294-C584-FC45-DA1F-55C478F1AB05}"/>
              </a:ext>
              <a:ext uri="{C183D7F6-B498-43B3-948B-1728B52AA6E4}">
                <adec:decorative xmlns:adec="http://schemas.microsoft.com/office/drawing/2017/decorative" val="1"/>
              </a:ext>
            </a:extLst>
          </p:cNvPr>
          <p:cNvSpPr txBox="1"/>
          <p:nvPr/>
        </p:nvSpPr>
        <p:spPr>
          <a:xfrm>
            <a:off x="3368375" y="4097720"/>
            <a:ext cx="234360" cy="307777"/>
          </a:xfrm>
          <a:prstGeom prst="rect">
            <a:avLst/>
          </a:prstGeom>
          <a:noFill/>
        </p:spPr>
        <p:txBody>
          <a:bodyPr wrap="none" rtlCol="0">
            <a:spAutoFit/>
          </a:bodyPr>
          <a:lstStyle/>
          <a:p>
            <a:r>
              <a:rPr lang="de-DE" sz="1400" b="1" dirty="0">
                <a:latin typeface="Comic Sans MS" panose="030F0702030302020204" pitchFamily="66" charset="0"/>
              </a:rPr>
              <a:t>i</a:t>
            </a:r>
            <a:endParaRPr lang="pt-BR" sz="1400" b="1" dirty="0">
              <a:latin typeface="Comic Sans MS" panose="030F0702030302020204" pitchFamily="66" charset="0"/>
            </a:endParaRPr>
          </a:p>
        </p:txBody>
      </p:sp>
      <p:sp>
        <p:nvSpPr>
          <p:cNvPr id="56" name="Freeform: Shape 55">
            <a:extLst>
              <a:ext uri="{FF2B5EF4-FFF2-40B4-BE49-F238E27FC236}">
                <a16:creationId xmlns:a16="http://schemas.microsoft.com/office/drawing/2014/main" id="{38EAC130-1F7A-3E13-9865-F381CAE7F95F}"/>
              </a:ext>
            </a:extLst>
          </p:cNvPr>
          <p:cNvSpPr/>
          <p:nvPr/>
        </p:nvSpPr>
        <p:spPr>
          <a:xfrm>
            <a:off x="3965948" y="5941219"/>
            <a:ext cx="87659" cy="140999"/>
          </a:xfrm>
          <a:custGeom>
            <a:avLst/>
            <a:gdLst>
              <a:gd name="connsiteX0" fmla="*/ 79796 w 87659"/>
              <a:gd name="connsiteY0" fmla="*/ 130969 h 140999"/>
              <a:gd name="connsiteX1" fmla="*/ 82177 w 87659"/>
              <a:gd name="connsiteY1" fmla="*/ 16669 h 140999"/>
              <a:gd name="connsiteX2" fmla="*/ 67890 w 87659"/>
              <a:gd name="connsiteY2" fmla="*/ 2381 h 140999"/>
              <a:gd name="connsiteX3" fmla="*/ 53602 w 87659"/>
              <a:gd name="connsiteY3" fmla="*/ 0 h 140999"/>
              <a:gd name="connsiteX4" fmla="*/ 17883 w 87659"/>
              <a:gd name="connsiteY4" fmla="*/ 4762 h 140999"/>
              <a:gd name="connsiteX5" fmla="*/ 8358 w 87659"/>
              <a:gd name="connsiteY5" fmla="*/ 21431 h 140999"/>
              <a:gd name="connsiteX6" fmla="*/ 5977 w 87659"/>
              <a:gd name="connsiteY6" fmla="*/ 28575 h 140999"/>
              <a:gd name="connsiteX7" fmla="*/ 1215 w 87659"/>
              <a:gd name="connsiteY7" fmla="*/ 66675 h 140999"/>
              <a:gd name="connsiteX8" fmla="*/ 10740 w 87659"/>
              <a:gd name="connsiteY8" fmla="*/ 85725 h 140999"/>
              <a:gd name="connsiteX9" fmla="*/ 13121 w 87659"/>
              <a:gd name="connsiteY9" fmla="*/ 92869 h 140999"/>
              <a:gd name="connsiteX10" fmla="*/ 17883 w 87659"/>
              <a:gd name="connsiteY10" fmla="*/ 104775 h 140999"/>
              <a:gd name="connsiteX11" fmla="*/ 22646 w 87659"/>
              <a:gd name="connsiteY11" fmla="*/ 123825 h 140999"/>
              <a:gd name="connsiteX12" fmla="*/ 29790 w 87659"/>
              <a:gd name="connsiteY12" fmla="*/ 133350 h 140999"/>
              <a:gd name="connsiteX13" fmla="*/ 79796 w 87659"/>
              <a:gd name="connsiteY13" fmla="*/ 130969 h 14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7659" h="140999">
                <a:moveTo>
                  <a:pt x="79796" y="130969"/>
                </a:moveTo>
                <a:cubicBezTo>
                  <a:pt x="88527" y="111522"/>
                  <a:pt x="90919" y="66627"/>
                  <a:pt x="82177" y="16669"/>
                </a:cubicBezTo>
                <a:cubicBezTo>
                  <a:pt x="81016" y="10035"/>
                  <a:pt x="74534" y="3488"/>
                  <a:pt x="67890" y="2381"/>
                </a:cubicBezTo>
                <a:lnTo>
                  <a:pt x="53602" y="0"/>
                </a:lnTo>
                <a:cubicBezTo>
                  <a:pt x="41696" y="1587"/>
                  <a:pt x="29456" y="1547"/>
                  <a:pt x="17883" y="4762"/>
                </a:cubicBezTo>
                <a:cubicBezTo>
                  <a:pt x="10036" y="6942"/>
                  <a:pt x="9992" y="15713"/>
                  <a:pt x="8358" y="21431"/>
                </a:cubicBezTo>
                <a:cubicBezTo>
                  <a:pt x="7668" y="23845"/>
                  <a:pt x="6771" y="26194"/>
                  <a:pt x="5977" y="28575"/>
                </a:cubicBezTo>
                <a:cubicBezTo>
                  <a:pt x="4390" y="41275"/>
                  <a:pt x="-2832" y="54533"/>
                  <a:pt x="1215" y="66675"/>
                </a:cubicBezTo>
                <a:cubicBezTo>
                  <a:pt x="6584" y="82785"/>
                  <a:pt x="-507" y="63231"/>
                  <a:pt x="10740" y="85725"/>
                </a:cubicBezTo>
                <a:cubicBezTo>
                  <a:pt x="11863" y="87970"/>
                  <a:pt x="12240" y="90519"/>
                  <a:pt x="13121" y="92869"/>
                </a:cubicBezTo>
                <a:cubicBezTo>
                  <a:pt x="14622" y="96871"/>
                  <a:pt x="16655" y="100681"/>
                  <a:pt x="17883" y="104775"/>
                </a:cubicBezTo>
                <a:cubicBezTo>
                  <a:pt x="19119" y="108894"/>
                  <a:pt x="20002" y="119197"/>
                  <a:pt x="22646" y="123825"/>
                </a:cubicBezTo>
                <a:cubicBezTo>
                  <a:pt x="24615" y="127271"/>
                  <a:pt x="26126" y="131824"/>
                  <a:pt x="29790" y="133350"/>
                </a:cubicBezTo>
                <a:cubicBezTo>
                  <a:pt x="36346" y="136082"/>
                  <a:pt x="71065" y="150416"/>
                  <a:pt x="79796" y="130969"/>
                </a:cubicBez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57" name="TextBox 56">
            <a:extLst>
              <a:ext uri="{FF2B5EF4-FFF2-40B4-BE49-F238E27FC236}">
                <a16:creationId xmlns:a16="http://schemas.microsoft.com/office/drawing/2014/main" id="{F9C77B8F-91A8-0E5E-32DC-E53EF8732F6E}"/>
              </a:ext>
              <a:ext uri="{C183D7F6-B498-43B3-948B-1728B52AA6E4}">
                <adec:decorative xmlns:adec="http://schemas.microsoft.com/office/drawing/2017/decorative" val="1"/>
              </a:ext>
            </a:extLst>
          </p:cNvPr>
          <p:cNvSpPr txBox="1"/>
          <p:nvPr/>
        </p:nvSpPr>
        <p:spPr>
          <a:xfrm>
            <a:off x="3901232" y="5846867"/>
            <a:ext cx="234360" cy="307777"/>
          </a:xfrm>
          <a:prstGeom prst="rect">
            <a:avLst/>
          </a:prstGeom>
          <a:noFill/>
        </p:spPr>
        <p:txBody>
          <a:bodyPr wrap="none" rtlCol="0">
            <a:spAutoFit/>
          </a:bodyPr>
          <a:lstStyle/>
          <a:p>
            <a:r>
              <a:rPr lang="de-DE" sz="1400" b="1" dirty="0">
                <a:latin typeface="Comic Sans MS" panose="030F0702030302020204" pitchFamily="66" charset="0"/>
              </a:rPr>
              <a:t>i</a:t>
            </a:r>
            <a:endParaRPr lang="pt-BR" sz="1400" b="1" dirty="0">
              <a:latin typeface="Comic Sans MS" panose="030F0702030302020204" pitchFamily="66" charset="0"/>
            </a:endParaRPr>
          </a:p>
        </p:txBody>
      </p:sp>
      <p:sp>
        <p:nvSpPr>
          <p:cNvPr id="59" name="Freeform: Shape 58">
            <a:extLst>
              <a:ext uri="{FF2B5EF4-FFF2-40B4-BE49-F238E27FC236}">
                <a16:creationId xmlns:a16="http://schemas.microsoft.com/office/drawing/2014/main" id="{AC5932B3-5D13-E755-07C3-CDE35B4E172B}"/>
              </a:ext>
            </a:extLst>
          </p:cNvPr>
          <p:cNvSpPr/>
          <p:nvPr/>
        </p:nvSpPr>
        <p:spPr>
          <a:xfrm>
            <a:off x="1050508" y="7600950"/>
            <a:ext cx="87730" cy="133852"/>
          </a:xfrm>
          <a:custGeom>
            <a:avLst/>
            <a:gdLst>
              <a:gd name="connsiteX0" fmla="*/ 73442 w 87730"/>
              <a:gd name="connsiteY0" fmla="*/ 123825 h 133852"/>
              <a:gd name="connsiteX1" fmla="*/ 87730 w 87730"/>
              <a:gd name="connsiteY1" fmla="*/ 78581 h 133852"/>
              <a:gd name="connsiteX2" fmla="*/ 85348 w 87730"/>
              <a:gd name="connsiteY2" fmla="*/ 71438 h 133852"/>
              <a:gd name="connsiteX3" fmla="*/ 73442 w 87730"/>
              <a:gd name="connsiteY3" fmla="*/ 54769 h 133852"/>
              <a:gd name="connsiteX4" fmla="*/ 61536 w 87730"/>
              <a:gd name="connsiteY4" fmla="*/ 4763 h 133852"/>
              <a:gd name="connsiteX5" fmla="*/ 54392 w 87730"/>
              <a:gd name="connsiteY5" fmla="*/ 0 h 133852"/>
              <a:gd name="connsiteX6" fmla="*/ 18673 w 87730"/>
              <a:gd name="connsiteY6" fmla="*/ 9525 h 133852"/>
              <a:gd name="connsiteX7" fmla="*/ 4386 w 87730"/>
              <a:gd name="connsiteY7" fmla="*/ 28575 h 133852"/>
              <a:gd name="connsiteX8" fmla="*/ 4386 w 87730"/>
              <a:gd name="connsiteY8" fmla="*/ 92869 h 133852"/>
              <a:gd name="connsiteX9" fmla="*/ 9148 w 87730"/>
              <a:gd name="connsiteY9" fmla="*/ 100013 h 133852"/>
              <a:gd name="connsiteX10" fmla="*/ 21055 w 87730"/>
              <a:gd name="connsiteY10" fmla="*/ 119063 h 133852"/>
              <a:gd name="connsiteX11" fmla="*/ 37723 w 87730"/>
              <a:gd name="connsiteY11" fmla="*/ 133350 h 133852"/>
              <a:gd name="connsiteX12" fmla="*/ 73442 w 87730"/>
              <a:gd name="connsiteY12" fmla="*/ 123825 h 13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30" h="133852">
                <a:moveTo>
                  <a:pt x="73442" y="123825"/>
                </a:moveTo>
                <a:cubicBezTo>
                  <a:pt x="81776" y="114697"/>
                  <a:pt x="83530" y="103774"/>
                  <a:pt x="87730" y="78581"/>
                </a:cubicBezTo>
                <a:cubicBezTo>
                  <a:pt x="86936" y="76200"/>
                  <a:pt x="86471" y="73683"/>
                  <a:pt x="85348" y="71438"/>
                </a:cubicBezTo>
                <a:cubicBezTo>
                  <a:pt x="83604" y="67951"/>
                  <a:pt x="75065" y="56933"/>
                  <a:pt x="73442" y="54769"/>
                </a:cubicBezTo>
                <a:cubicBezTo>
                  <a:pt x="69815" y="22124"/>
                  <a:pt x="78493" y="18893"/>
                  <a:pt x="61536" y="4763"/>
                </a:cubicBezTo>
                <a:cubicBezTo>
                  <a:pt x="59337" y="2931"/>
                  <a:pt x="56773" y="1588"/>
                  <a:pt x="54392" y="0"/>
                </a:cubicBezTo>
                <a:cubicBezTo>
                  <a:pt x="42133" y="1362"/>
                  <a:pt x="28674" y="357"/>
                  <a:pt x="18673" y="9525"/>
                </a:cubicBezTo>
                <a:cubicBezTo>
                  <a:pt x="12822" y="14889"/>
                  <a:pt x="4386" y="28575"/>
                  <a:pt x="4386" y="28575"/>
                </a:cubicBezTo>
                <a:cubicBezTo>
                  <a:pt x="-1915" y="53783"/>
                  <a:pt x="-992" y="46252"/>
                  <a:pt x="4386" y="92869"/>
                </a:cubicBezTo>
                <a:cubicBezTo>
                  <a:pt x="4714" y="95712"/>
                  <a:pt x="7986" y="97398"/>
                  <a:pt x="9148" y="100013"/>
                </a:cubicBezTo>
                <a:cubicBezTo>
                  <a:pt x="20151" y="124770"/>
                  <a:pt x="6693" y="107094"/>
                  <a:pt x="21055" y="119063"/>
                </a:cubicBezTo>
                <a:cubicBezTo>
                  <a:pt x="24823" y="122203"/>
                  <a:pt x="32790" y="132212"/>
                  <a:pt x="37723" y="133350"/>
                </a:cubicBezTo>
                <a:cubicBezTo>
                  <a:pt x="44684" y="134956"/>
                  <a:pt x="65108" y="132953"/>
                  <a:pt x="73442" y="123825"/>
                </a:cubicBez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60" name="TextBox 59">
            <a:extLst>
              <a:ext uri="{FF2B5EF4-FFF2-40B4-BE49-F238E27FC236}">
                <a16:creationId xmlns:a16="http://schemas.microsoft.com/office/drawing/2014/main" id="{E3FB138C-054C-B83B-8A5E-FB7E1A2282EF}"/>
              </a:ext>
              <a:ext uri="{C183D7F6-B498-43B3-948B-1728B52AA6E4}">
                <adec:decorative xmlns:adec="http://schemas.microsoft.com/office/drawing/2017/decorative" val="1"/>
              </a:ext>
            </a:extLst>
          </p:cNvPr>
          <p:cNvSpPr txBox="1"/>
          <p:nvPr/>
        </p:nvSpPr>
        <p:spPr>
          <a:xfrm>
            <a:off x="983543" y="7493859"/>
            <a:ext cx="234360" cy="307777"/>
          </a:xfrm>
          <a:prstGeom prst="rect">
            <a:avLst/>
          </a:prstGeom>
          <a:noFill/>
        </p:spPr>
        <p:txBody>
          <a:bodyPr wrap="none" rtlCol="0">
            <a:spAutoFit/>
          </a:bodyPr>
          <a:lstStyle/>
          <a:p>
            <a:r>
              <a:rPr lang="de-DE" sz="1400" b="1" dirty="0">
                <a:latin typeface="Comic Sans MS" panose="030F0702030302020204" pitchFamily="66" charset="0"/>
              </a:rPr>
              <a:t>i</a:t>
            </a:r>
            <a:endParaRPr lang="pt-BR" sz="1400" b="1" dirty="0">
              <a:latin typeface="Comic Sans MS" panose="030F0702030302020204" pitchFamily="66" charset="0"/>
            </a:endParaRPr>
          </a:p>
        </p:txBody>
      </p:sp>
      <p:sp>
        <p:nvSpPr>
          <p:cNvPr id="61" name="Freeform: Shape 60">
            <a:extLst>
              <a:ext uri="{FF2B5EF4-FFF2-40B4-BE49-F238E27FC236}">
                <a16:creationId xmlns:a16="http://schemas.microsoft.com/office/drawing/2014/main" id="{8BA56350-E424-A71F-C832-E718F789E66B}"/>
              </a:ext>
            </a:extLst>
          </p:cNvPr>
          <p:cNvSpPr/>
          <p:nvPr/>
        </p:nvSpPr>
        <p:spPr>
          <a:xfrm>
            <a:off x="2588272" y="9175750"/>
            <a:ext cx="199650" cy="215900"/>
          </a:xfrm>
          <a:custGeom>
            <a:avLst/>
            <a:gdLst>
              <a:gd name="connsiteX0" fmla="*/ 186678 w 199650"/>
              <a:gd name="connsiteY0" fmla="*/ 203200 h 215900"/>
              <a:gd name="connsiteX1" fmla="*/ 199378 w 199650"/>
              <a:gd name="connsiteY1" fmla="*/ 171450 h 215900"/>
              <a:gd name="connsiteX2" fmla="*/ 193028 w 199650"/>
              <a:gd name="connsiteY2" fmla="*/ 101600 h 215900"/>
              <a:gd name="connsiteX3" fmla="*/ 167628 w 199650"/>
              <a:gd name="connsiteY3" fmla="*/ 44450 h 215900"/>
              <a:gd name="connsiteX4" fmla="*/ 142228 w 199650"/>
              <a:gd name="connsiteY4" fmla="*/ 25400 h 215900"/>
              <a:gd name="connsiteX5" fmla="*/ 123178 w 199650"/>
              <a:gd name="connsiteY5" fmla="*/ 6350 h 215900"/>
              <a:gd name="connsiteX6" fmla="*/ 78728 w 199650"/>
              <a:gd name="connsiteY6" fmla="*/ 0 h 215900"/>
              <a:gd name="connsiteX7" fmla="*/ 27928 w 199650"/>
              <a:gd name="connsiteY7" fmla="*/ 12700 h 215900"/>
              <a:gd name="connsiteX8" fmla="*/ 2528 w 199650"/>
              <a:gd name="connsiteY8" fmla="*/ 25400 h 215900"/>
              <a:gd name="connsiteX9" fmla="*/ 8878 w 199650"/>
              <a:gd name="connsiteY9" fmla="*/ 152400 h 215900"/>
              <a:gd name="connsiteX10" fmla="*/ 27928 w 199650"/>
              <a:gd name="connsiteY10" fmla="*/ 171450 h 215900"/>
              <a:gd name="connsiteX11" fmla="*/ 59678 w 199650"/>
              <a:gd name="connsiteY11" fmla="*/ 209550 h 215900"/>
              <a:gd name="connsiteX12" fmla="*/ 78728 w 199650"/>
              <a:gd name="connsiteY12" fmla="*/ 215900 h 215900"/>
              <a:gd name="connsiteX13" fmla="*/ 154928 w 199650"/>
              <a:gd name="connsiteY13" fmla="*/ 196850 h 215900"/>
              <a:gd name="connsiteX14" fmla="*/ 186678 w 199650"/>
              <a:gd name="connsiteY14" fmla="*/ 203200 h 21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9650" h="215900">
                <a:moveTo>
                  <a:pt x="186678" y="203200"/>
                </a:moveTo>
                <a:cubicBezTo>
                  <a:pt x="194086" y="198967"/>
                  <a:pt x="198667" y="182826"/>
                  <a:pt x="199378" y="171450"/>
                </a:cubicBezTo>
                <a:cubicBezTo>
                  <a:pt x="200836" y="148116"/>
                  <a:pt x="196118" y="124774"/>
                  <a:pt x="193028" y="101600"/>
                </a:cubicBezTo>
                <a:cubicBezTo>
                  <a:pt x="190200" y="80392"/>
                  <a:pt x="181954" y="60822"/>
                  <a:pt x="167628" y="44450"/>
                </a:cubicBezTo>
                <a:cubicBezTo>
                  <a:pt x="160659" y="36485"/>
                  <a:pt x="150263" y="32288"/>
                  <a:pt x="142228" y="25400"/>
                </a:cubicBezTo>
                <a:cubicBezTo>
                  <a:pt x="135410" y="19556"/>
                  <a:pt x="131516" y="9685"/>
                  <a:pt x="123178" y="6350"/>
                </a:cubicBezTo>
                <a:cubicBezTo>
                  <a:pt x="109281" y="791"/>
                  <a:pt x="93545" y="2117"/>
                  <a:pt x="78728" y="0"/>
                </a:cubicBezTo>
                <a:cubicBezTo>
                  <a:pt x="61795" y="4233"/>
                  <a:pt x="44487" y="7180"/>
                  <a:pt x="27928" y="12700"/>
                </a:cubicBezTo>
                <a:cubicBezTo>
                  <a:pt x="18948" y="15693"/>
                  <a:pt x="3807" y="16021"/>
                  <a:pt x="2528" y="25400"/>
                </a:cubicBezTo>
                <a:cubicBezTo>
                  <a:pt x="-3199" y="67398"/>
                  <a:pt x="1615" y="110641"/>
                  <a:pt x="8878" y="152400"/>
                </a:cubicBezTo>
                <a:cubicBezTo>
                  <a:pt x="10417" y="161247"/>
                  <a:pt x="22179" y="164551"/>
                  <a:pt x="27928" y="171450"/>
                </a:cubicBezTo>
                <a:cubicBezTo>
                  <a:pt x="42570" y="189021"/>
                  <a:pt x="38807" y="195636"/>
                  <a:pt x="59678" y="209550"/>
                </a:cubicBezTo>
                <a:cubicBezTo>
                  <a:pt x="65247" y="213263"/>
                  <a:pt x="72378" y="213783"/>
                  <a:pt x="78728" y="215900"/>
                </a:cubicBezTo>
                <a:cubicBezTo>
                  <a:pt x="131998" y="209981"/>
                  <a:pt x="124495" y="219675"/>
                  <a:pt x="154928" y="196850"/>
                </a:cubicBezTo>
                <a:cubicBezTo>
                  <a:pt x="157323" y="195054"/>
                  <a:pt x="179270" y="207433"/>
                  <a:pt x="186678" y="203200"/>
                </a:cubicBez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62" name="TextBox 61">
            <a:extLst>
              <a:ext uri="{FF2B5EF4-FFF2-40B4-BE49-F238E27FC236}">
                <a16:creationId xmlns:a16="http://schemas.microsoft.com/office/drawing/2014/main" id="{E17657F9-F8A1-95F2-E6CC-1D5F80C81CFF}"/>
              </a:ext>
              <a:ext uri="{C183D7F6-B498-43B3-948B-1728B52AA6E4}">
                <adec:decorative xmlns:adec="http://schemas.microsoft.com/office/drawing/2017/decorative" val="1"/>
              </a:ext>
            </a:extLst>
          </p:cNvPr>
          <p:cNvSpPr txBox="1"/>
          <p:nvPr/>
        </p:nvSpPr>
        <p:spPr>
          <a:xfrm>
            <a:off x="2646637" y="9142795"/>
            <a:ext cx="234360" cy="307777"/>
          </a:xfrm>
          <a:prstGeom prst="rect">
            <a:avLst/>
          </a:prstGeom>
          <a:noFill/>
        </p:spPr>
        <p:txBody>
          <a:bodyPr wrap="none" rtlCol="0">
            <a:spAutoFit/>
          </a:bodyPr>
          <a:lstStyle/>
          <a:p>
            <a:r>
              <a:rPr lang="de-DE" sz="1400" b="1" dirty="0">
                <a:latin typeface="Comic Sans MS" panose="030F0702030302020204" pitchFamily="66" charset="0"/>
              </a:rPr>
              <a:t>i</a:t>
            </a:r>
            <a:endParaRPr lang="pt-BR" sz="1400" b="1" dirty="0">
              <a:latin typeface="Comic Sans MS" panose="030F0702030302020204" pitchFamily="66" charset="0"/>
            </a:endParaRPr>
          </a:p>
        </p:txBody>
      </p:sp>
      <p:sp>
        <p:nvSpPr>
          <p:cNvPr id="63" name="Freeform: Shape 62">
            <a:extLst>
              <a:ext uri="{FF2B5EF4-FFF2-40B4-BE49-F238E27FC236}">
                <a16:creationId xmlns:a16="http://schemas.microsoft.com/office/drawing/2014/main" id="{AD05198B-3DFB-42EE-FAB7-53AAD903512F}"/>
              </a:ext>
            </a:extLst>
          </p:cNvPr>
          <p:cNvSpPr/>
          <p:nvPr/>
        </p:nvSpPr>
        <p:spPr>
          <a:xfrm>
            <a:off x="4864100" y="9118600"/>
            <a:ext cx="190500" cy="212541"/>
          </a:xfrm>
          <a:custGeom>
            <a:avLst/>
            <a:gdLst>
              <a:gd name="connsiteX0" fmla="*/ 139700 w 190500"/>
              <a:gd name="connsiteY0" fmla="*/ 203200 h 212541"/>
              <a:gd name="connsiteX1" fmla="*/ 146050 w 190500"/>
              <a:gd name="connsiteY1" fmla="*/ 120650 h 212541"/>
              <a:gd name="connsiteX2" fmla="*/ 171450 w 190500"/>
              <a:gd name="connsiteY2" fmla="*/ 101600 h 212541"/>
              <a:gd name="connsiteX3" fmla="*/ 190500 w 190500"/>
              <a:gd name="connsiteY3" fmla="*/ 76200 h 212541"/>
              <a:gd name="connsiteX4" fmla="*/ 171450 w 190500"/>
              <a:gd name="connsiteY4" fmla="*/ 50800 h 212541"/>
              <a:gd name="connsiteX5" fmla="*/ 146050 w 190500"/>
              <a:gd name="connsiteY5" fmla="*/ 38100 h 212541"/>
              <a:gd name="connsiteX6" fmla="*/ 127000 w 190500"/>
              <a:gd name="connsiteY6" fmla="*/ 25400 h 212541"/>
              <a:gd name="connsiteX7" fmla="*/ 101600 w 190500"/>
              <a:gd name="connsiteY7" fmla="*/ 6350 h 212541"/>
              <a:gd name="connsiteX8" fmla="*/ 76200 w 190500"/>
              <a:gd name="connsiteY8" fmla="*/ 0 h 212541"/>
              <a:gd name="connsiteX9" fmla="*/ 6350 w 190500"/>
              <a:gd name="connsiteY9" fmla="*/ 25400 h 212541"/>
              <a:gd name="connsiteX10" fmla="*/ 0 w 190500"/>
              <a:gd name="connsiteY10" fmla="*/ 44450 h 212541"/>
              <a:gd name="connsiteX11" fmla="*/ 6350 w 190500"/>
              <a:gd name="connsiteY11" fmla="*/ 69850 h 212541"/>
              <a:gd name="connsiteX12" fmla="*/ 12700 w 190500"/>
              <a:gd name="connsiteY12" fmla="*/ 158750 h 212541"/>
              <a:gd name="connsiteX13" fmla="*/ 19050 w 190500"/>
              <a:gd name="connsiteY13" fmla="*/ 177800 h 212541"/>
              <a:gd name="connsiteX14" fmla="*/ 44450 w 190500"/>
              <a:gd name="connsiteY14" fmla="*/ 203200 h 212541"/>
              <a:gd name="connsiteX15" fmla="*/ 63500 w 190500"/>
              <a:gd name="connsiteY15" fmla="*/ 209550 h 212541"/>
              <a:gd name="connsiteX16" fmla="*/ 139700 w 190500"/>
              <a:gd name="connsiteY16" fmla="*/ 203200 h 21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00" h="212541">
                <a:moveTo>
                  <a:pt x="139700" y="203200"/>
                </a:moveTo>
                <a:cubicBezTo>
                  <a:pt x="153458" y="188383"/>
                  <a:pt x="137818" y="146992"/>
                  <a:pt x="146050" y="120650"/>
                </a:cubicBezTo>
                <a:cubicBezTo>
                  <a:pt x="149207" y="110548"/>
                  <a:pt x="163966" y="109084"/>
                  <a:pt x="171450" y="101600"/>
                </a:cubicBezTo>
                <a:cubicBezTo>
                  <a:pt x="178934" y="94116"/>
                  <a:pt x="184150" y="84667"/>
                  <a:pt x="190500" y="76200"/>
                </a:cubicBezTo>
                <a:cubicBezTo>
                  <a:pt x="184150" y="67733"/>
                  <a:pt x="179485" y="57688"/>
                  <a:pt x="171450" y="50800"/>
                </a:cubicBezTo>
                <a:cubicBezTo>
                  <a:pt x="164263" y="44640"/>
                  <a:pt x="154269" y="42796"/>
                  <a:pt x="146050" y="38100"/>
                </a:cubicBezTo>
                <a:cubicBezTo>
                  <a:pt x="139424" y="34314"/>
                  <a:pt x="133210" y="29836"/>
                  <a:pt x="127000" y="25400"/>
                </a:cubicBezTo>
                <a:cubicBezTo>
                  <a:pt x="118388" y="19249"/>
                  <a:pt x="111066" y="11083"/>
                  <a:pt x="101600" y="6350"/>
                </a:cubicBezTo>
                <a:cubicBezTo>
                  <a:pt x="93794" y="2447"/>
                  <a:pt x="84667" y="2117"/>
                  <a:pt x="76200" y="0"/>
                </a:cubicBezTo>
                <a:cubicBezTo>
                  <a:pt x="26976" y="5469"/>
                  <a:pt x="23506" y="-8912"/>
                  <a:pt x="6350" y="25400"/>
                </a:cubicBezTo>
                <a:cubicBezTo>
                  <a:pt x="3357" y="31387"/>
                  <a:pt x="2117" y="38100"/>
                  <a:pt x="0" y="44450"/>
                </a:cubicBezTo>
                <a:cubicBezTo>
                  <a:pt x="2117" y="52917"/>
                  <a:pt x="5386" y="61176"/>
                  <a:pt x="6350" y="69850"/>
                </a:cubicBezTo>
                <a:cubicBezTo>
                  <a:pt x="9631" y="99377"/>
                  <a:pt x="9229" y="129245"/>
                  <a:pt x="12700" y="158750"/>
                </a:cubicBezTo>
                <a:cubicBezTo>
                  <a:pt x="13482" y="165398"/>
                  <a:pt x="15159" y="172353"/>
                  <a:pt x="19050" y="177800"/>
                </a:cubicBezTo>
                <a:cubicBezTo>
                  <a:pt x="26010" y="187543"/>
                  <a:pt x="34707" y="196240"/>
                  <a:pt x="44450" y="203200"/>
                </a:cubicBezTo>
                <a:cubicBezTo>
                  <a:pt x="49897" y="207091"/>
                  <a:pt x="56826" y="209037"/>
                  <a:pt x="63500" y="209550"/>
                </a:cubicBezTo>
                <a:cubicBezTo>
                  <a:pt x="84604" y="211173"/>
                  <a:pt x="125942" y="218017"/>
                  <a:pt x="139700" y="203200"/>
                </a:cubicBez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64" name="TextBox 63">
            <a:extLst>
              <a:ext uri="{FF2B5EF4-FFF2-40B4-BE49-F238E27FC236}">
                <a16:creationId xmlns:a16="http://schemas.microsoft.com/office/drawing/2014/main" id="{4220375B-D9B7-F710-A4ED-60F0DFE0A15F}"/>
              </a:ext>
              <a:ext uri="{C183D7F6-B498-43B3-948B-1728B52AA6E4}">
                <adec:decorative xmlns:adec="http://schemas.microsoft.com/office/drawing/2017/decorative" val="1"/>
              </a:ext>
            </a:extLst>
          </p:cNvPr>
          <p:cNvSpPr txBox="1"/>
          <p:nvPr/>
        </p:nvSpPr>
        <p:spPr>
          <a:xfrm>
            <a:off x="4786586" y="9079816"/>
            <a:ext cx="234360" cy="307777"/>
          </a:xfrm>
          <a:prstGeom prst="rect">
            <a:avLst/>
          </a:prstGeom>
          <a:noFill/>
        </p:spPr>
        <p:txBody>
          <a:bodyPr wrap="none" rtlCol="0">
            <a:spAutoFit/>
          </a:bodyPr>
          <a:lstStyle/>
          <a:p>
            <a:r>
              <a:rPr lang="de-DE" sz="1400" b="1" dirty="0">
                <a:latin typeface="Comic Sans MS" panose="030F0702030302020204" pitchFamily="66" charset="0"/>
              </a:rPr>
              <a:t>i</a:t>
            </a:r>
            <a:endParaRPr lang="pt-BR" sz="1400" b="1" dirty="0">
              <a:latin typeface="Comic Sans MS" panose="030F0702030302020204" pitchFamily="66" charset="0"/>
            </a:endParaRPr>
          </a:p>
        </p:txBody>
      </p:sp>
    </p:spTree>
    <p:extLst>
      <p:ext uri="{BB962C8B-B14F-4D97-AF65-F5344CB8AC3E}">
        <p14:creationId xmlns:p14="http://schemas.microsoft.com/office/powerpoint/2010/main" val="3278654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9" name="Grafik 28">
            <a:extLst>
              <a:ext uri="{FF2B5EF4-FFF2-40B4-BE49-F238E27FC236}">
                <a16:creationId xmlns:a16="http://schemas.microsoft.com/office/drawing/2014/main" id="{374A380C-D98A-8814-B18D-1671AE8E6C6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615"/>
            <a:ext cx="6857999" cy="9905385"/>
          </a:xfrm>
          <a:prstGeom prst="rect">
            <a:avLst/>
          </a:prstGeom>
        </p:spPr>
      </p:pic>
      <p:sp>
        <p:nvSpPr>
          <p:cNvPr id="39" name="Rectangle 38">
            <a:extLst>
              <a:ext uri="{FF2B5EF4-FFF2-40B4-BE49-F238E27FC236}">
                <a16:creationId xmlns:a16="http://schemas.microsoft.com/office/drawing/2014/main" id="{5814602C-F2EA-70AB-29A4-CB43726A2601}"/>
              </a:ext>
            </a:extLst>
          </p:cNvPr>
          <p:cNvSpPr/>
          <p:nvPr/>
        </p:nvSpPr>
        <p:spPr>
          <a:xfrm>
            <a:off x="304800" y="7450136"/>
            <a:ext cx="559120" cy="21022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pic>
        <p:nvPicPr>
          <p:cNvPr id="31" name="Grafik 30">
            <a:extLst>
              <a:ext uri="{FF2B5EF4-FFF2-40B4-BE49-F238E27FC236}">
                <a16:creationId xmlns:a16="http://schemas.microsoft.com/office/drawing/2014/main" id="{869CE862-9165-338E-CE96-9F123D77AB3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sp>
        <p:nvSpPr>
          <p:cNvPr id="4" name="Rechteck 3">
            <a:extLst>
              <a:ext uri="{FF2B5EF4-FFF2-40B4-BE49-F238E27FC236}">
                <a16:creationId xmlns:a16="http://schemas.microsoft.com/office/drawing/2014/main" id="{18BF69B6-CC77-4407-9583-DAB155BEB2E8}"/>
              </a:ext>
              <a:ext uri="{C183D7F6-B498-43B3-948B-1728B52AA6E4}">
                <adec:decorative xmlns:adec="http://schemas.microsoft.com/office/drawing/2017/decorative" val="1"/>
              </a:ext>
            </a:extLst>
          </p:cNvPr>
          <p:cNvSpPr/>
          <p:nvPr/>
        </p:nvSpPr>
        <p:spPr>
          <a:xfrm>
            <a:off x="22542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7" name="Rechteck 6">
            <a:extLst>
              <a:ext uri="{FF2B5EF4-FFF2-40B4-BE49-F238E27FC236}">
                <a16:creationId xmlns:a16="http://schemas.microsoft.com/office/drawing/2014/main" id="{40C67BAC-4C76-4AEB-8ECF-8BA259B8DBA9}"/>
              </a:ext>
              <a:ext uri="{C183D7F6-B498-43B3-948B-1728B52AA6E4}">
                <adec:decorative xmlns:adec="http://schemas.microsoft.com/office/drawing/2017/decorative" val="1"/>
              </a:ext>
            </a:extLst>
          </p:cNvPr>
          <p:cNvSpPr/>
          <p:nvPr/>
        </p:nvSpPr>
        <p:spPr>
          <a:xfrm>
            <a:off x="117474" y="1513373"/>
            <a:ext cx="107951" cy="1878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Rechteck 5">
            <a:extLst>
              <a:ext uri="{FF2B5EF4-FFF2-40B4-BE49-F238E27FC236}">
                <a16:creationId xmlns:a16="http://schemas.microsoft.com/office/drawing/2014/main" id="{D4EE5FB8-5C56-44E1-AA80-669D67DFE7B8}"/>
              </a:ext>
              <a:ext uri="{C183D7F6-B498-43B3-948B-1728B52AA6E4}">
                <adec:decorative xmlns:adec="http://schemas.microsoft.com/office/drawing/2017/decorative" val="1"/>
              </a:ext>
            </a:extLst>
          </p:cNvPr>
          <p:cNvSpPr/>
          <p:nvPr/>
        </p:nvSpPr>
        <p:spPr>
          <a:xfrm>
            <a:off x="2276474" y="1208573"/>
            <a:ext cx="107951" cy="1878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35A35FD0-A55E-40A1-BF07-64653A3272E6}"/>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8" name="Rechteck 7">
            <a:extLst>
              <a:ext uri="{FF2B5EF4-FFF2-40B4-BE49-F238E27FC236}">
                <a16:creationId xmlns:a16="http://schemas.microsoft.com/office/drawing/2014/main" id="{8F7BB68B-4EA1-453C-81FF-328783FC13FF}"/>
              </a:ext>
              <a:ext uri="{C183D7F6-B498-43B3-948B-1728B52AA6E4}">
                <adec:decorative xmlns:adec="http://schemas.microsoft.com/office/drawing/2017/decorative" val="1"/>
              </a:ext>
            </a:extLst>
          </p:cNvPr>
          <p:cNvSpPr/>
          <p:nvPr/>
        </p:nvSpPr>
        <p:spPr>
          <a:xfrm>
            <a:off x="240347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9" name="Rechteck 8">
            <a:extLst>
              <a:ext uri="{FF2B5EF4-FFF2-40B4-BE49-F238E27FC236}">
                <a16:creationId xmlns:a16="http://schemas.microsoft.com/office/drawing/2014/main" id="{1D5CFDC9-2DA5-4C79-A306-63C77D5FB1C0}"/>
              </a:ext>
              <a:ext uri="{C183D7F6-B498-43B3-948B-1728B52AA6E4}">
                <adec:decorative xmlns:adec="http://schemas.microsoft.com/office/drawing/2017/decorative" val="1"/>
              </a:ext>
            </a:extLst>
          </p:cNvPr>
          <p:cNvSpPr/>
          <p:nvPr/>
        </p:nvSpPr>
        <p:spPr>
          <a:xfrm>
            <a:off x="4581525" y="52387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0" name="Rechteck 9">
            <a:extLst>
              <a:ext uri="{FF2B5EF4-FFF2-40B4-BE49-F238E27FC236}">
                <a16:creationId xmlns:a16="http://schemas.microsoft.com/office/drawing/2014/main" id="{2F2BAE84-6669-487D-9AFB-6B798F617EED}"/>
              </a:ext>
              <a:ext uri="{C183D7F6-B498-43B3-948B-1728B52AA6E4}">
                <adec:decorative xmlns:adec="http://schemas.microsoft.com/office/drawing/2017/decorative" val="1"/>
              </a:ext>
            </a:extLst>
          </p:cNvPr>
          <p:cNvSpPr/>
          <p:nvPr/>
        </p:nvSpPr>
        <p:spPr>
          <a:xfrm>
            <a:off x="2403475" y="3621088"/>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1" name="Rechteck 10">
            <a:extLst>
              <a:ext uri="{FF2B5EF4-FFF2-40B4-BE49-F238E27FC236}">
                <a16:creationId xmlns:a16="http://schemas.microsoft.com/office/drawing/2014/main" id="{7C571028-DEB5-4A49-8D2B-222F52D8F4AA}"/>
              </a:ext>
              <a:ext uri="{C183D7F6-B498-43B3-948B-1728B52AA6E4}">
                <adec:decorative xmlns:adec="http://schemas.microsoft.com/office/drawing/2017/decorative" val="1"/>
              </a:ext>
            </a:extLst>
          </p:cNvPr>
          <p:cNvSpPr/>
          <p:nvPr/>
        </p:nvSpPr>
        <p:spPr>
          <a:xfrm>
            <a:off x="4581525" y="6716713"/>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2" name="Rechteck 11">
            <a:extLst>
              <a:ext uri="{FF2B5EF4-FFF2-40B4-BE49-F238E27FC236}">
                <a16:creationId xmlns:a16="http://schemas.microsoft.com/office/drawing/2014/main" id="{04D2C42B-317B-4A88-BF61-7B3A3B5CD6CF}"/>
              </a:ext>
              <a:ext uri="{C183D7F6-B498-43B3-948B-1728B52AA6E4}">
                <adec:decorative xmlns:adec="http://schemas.microsoft.com/office/drawing/2017/decorative" val="1"/>
              </a:ext>
            </a:extLst>
          </p:cNvPr>
          <p:cNvSpPr/>
          <p:nvPr/>
        </p:nvSpPr>
        <p:spPr>
          <a:xfrm>
            <a:off x="225425" y="6718300"/>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pic>
        <p:nvPicPr>
          <p:cNvPr id="16" name="Grafik 15">
            <a:extLst>
              <a:ext uri="{FF2B5EF4-FFF2-40B4-BE49-F238E27FC236}">
                <a16:creationId xmlns:a16="http://schemas.microsoft.com/office/drawing/2014/main" id="{89D102F6-0BB4-47CD-9233-3C556C89C8F1}"/>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0983" y="7709318"/>
            <a:ext cx="209550" cy="246896"/>
          </a:xfrm>
          <a:prstGeom prst="rect">
            <a:avLst/>
          </a:prstGeom>
        </p:spPr>
      </p:pic>
      <p:pic>
        <p:nvPicPr>
          <p:cNvPr id="26" name="Grafik 25">
            <a:extLst>
              <a:ext uri="{FF2B5EF4-FFF2-40B4-BE49-F238E27FC236}">
                <a16:creationId xmlns:a16="http://schemas.microsoft.com/office/drawing/2014/main" id="{A0E1ACAB-FAE3-49DF-828D-33602DAB4CED}"/>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4531" y="3904167"/>
            <a:ext cx="178947" cy="164034"/>
          </a:xfrm>
          <a:prstGeom prst="rect">
            <a:avLst/>
          </a:prstGeom>
        </p:spPr>
      </p:pic>
      <p:pic>
        <p:nvPicPr>
          <p:cNvPr id="22" name="Grafik 21">
            <a:extLst>
              <a:ext uri="{FF2B5EF4-FFF2-40B4-BE49-F238E27FC236}">
                <a16:creationId xmlns:a16="http://schemas.microsoft.com/office/drawing/2014/main" id="{E7032948-9687-4D75-A4CA-4BE6746CB549}"/>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21740" y="607472"/>
            <a:ext cx="215990" cy="197990"/>
          </a:xfrm>
          <a:prstGeom prst="rect">
            <a:avLst/>
          </a:prstGeom>
        </p:spPr>
      </p:pic>
      <p:pic>
        <p:nvPicPr>
          <p:cNvPr id="23" name="Grafik 22">
            <a:extLst>
              <a:ext uri="{FF2B5EF4-FFF2-40B4-BE49-F238E27FC236}">
                <a16:creationId xmlns:a16="http://schemas.microsoft.com/office/drawing/2014/main" id="{710D30BE-E79C-4E59-BEC8-9F38CEDDE9A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62563" y="994832"/>
            <a:ext cx="215990" cy="197990"/>
          </a:xfrm>
          <a:prstGeom prst="rect">
            <a:avLst/>
          </a:prstGeom>
        </p:spPr>
      </p:pic>
      <p:sp>
        <p:nvSpPr>
          <p:cNvPr id="21" name="Freeform: Shape 20">
            <a:extLst>
              <a:ext uri="{FF2B5EF4-FFF2-40B4-BE49-F238E27FC236}">
                <a16:creationId xmlns:a16="http://schemas.microsoft.com/office/drawing/2014/main" id="{3C36A165-F5DE-F36D-FEDD-63342CB9BA78}"/>
              </a:ext>
              <a:ext uri="{C183D7F6-B498-43B3-948B-1728B52AA6E4}">
                <adec:decorative xmlns:adec="http://schemas.microsoft.com/office/drawing/2017/decorative" val="1"/>
              </a:ext>
            </a:extLst>
          </p:cNvPr>
          <p:cNvSpPr/>
          <p:nvPr/>
        </p:nvSpPr>
        <p:spPr>
          <a:xfrm>
            <a:off x="2657475" y="2276475"/>
            <a:ext cx="262508" cy="676275"/>
          </a:xfrm>
          <a:custGeom>
            <a:avLst/>
            <a:gdLst>
              <a:gd name="connsiteX0" fmla="*/ 28575 w 262508"/>
              <a:gd name="connsiteY0" fmla="*/ 23813 h 676275"/>
              <a:gd name="connsiteX1" fmla="*/ 52388 w 262508"/>
              <a:gd name="connsiteY1" fmla="*/ 14288 h 676275"/>
              <a:gd name="connsiteX2" fmla="*/ 138113 w 262508"/>
              <a:gd name="connsiteY2" fmla="*/ 0 h 676275"/>
              <a:gd name="connsiteX3" fmla="*/ 214313 w 262508"/>
              <a:gd name="connsiteY3" fmla="*/ 4763 h 676275"/>
              <a:gd name="connsiteX4" fmla="*/ 228600 w 262508"/>
              <a:gd name="connsiteY4" fmla="*/ 19050 h 676275"/>
              <a:gd name="connsiteX5" fmla="*/ 252413 w 262508"/>
              <a:gd name="connsiteY5" fmla="*/ 71438 h 676275"/>
              <a:gd name="connsiteX6" fmla="*/ 247650 w 262508"/>
              <a:gd name="connsiteY6" fmla="*/ 161925 h 676275"/>
              <a:gd name="connsiteX7" fmla="*/ 242888 w 262508"/>
              <a:gd name="connsiteY7" fmla="*/ 204788 h 676275"/>
              <a:gd name="connsiteX8" fmla="*/ 247650 w 262508"/>
              <a:gd name="connsiteY8" fmla="*/ 428625 h 676275"/>
              <a:gd name="connsiteX9" fmla="*/ 204788 w 262508"/>
              <a:gd name="connsiteY9" fmla="*/ 666750 h 676275"/>
              <a:gd name="connsiteX10" fmla="*/ 147638 w 262508"/>
              <a:gd name="connsiteY10" fmla="*/ 676275 h 676275"/>
              <a:gd name="connsiteX11" fmla="*/ 100013 w 262508"/>
              <a:gd name="connsiteY11" fmla="*/ 671513 h 676275"/>
              <a:gd name="connsiteX12" fmla="*/ 47625 w 262508"/>
              <a:gd name="connsiteY12" fmla="*/ 642938 h 676275"/>
              <a:gd name="connsiteX13" fmla="*/ 33338 w 262508"/>
              <a:gd name="connsiteY13" fmla="*/ 619125 h 676275"/>
              <a:gd name="connsiteX14" fmla="*/ 19050 w 262508"/>
              <a:gd name="connsiteY14" fmla="*/ 519113 h 676275"/>
              <a:gd name="connsiteX15" fmla="*/ 9525 w 262508"/>
              <a:gd name="connsiteY15" fmla="*/ 428625 h 676275"/>
              <a:gd name="connsiteX16" fmla="*/ 4763 w 262508"/>
              <a:gd name="connsiteY16" fmla="*/ 338138 h 676275"/>
              <a:gd name="connsiteX17" fmla="*/ 0 w 262508"/>
              <a:gd name="connsiteY17" fmla="*/ 295275 h 676275"/>
              <a:gd name="connsiteX18" fmla="*/ 4763 w 262508"/>
              <a:gd name="connsiteY18" fmla="*/ 114300 h 676275"/>
              <a:gd name="connsiteX19" fmla="*/ 19050 w 262508"/>
              <a:gd name="connsiteY19" fmla="*/ 57150 h 676275"/>
              <a:gd name="connsiteX20" fmla="*/ 28575 w 262508"/>
              <a:gd name="connsiteY20" fmla="*/ 23813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2508" h="676275">
                <a:moveTo>
                  <a:pt x="28575" y="23813"/>
                </a:moveTo>
                <a:cubicBezTo>
                  <a:pt x="34131" y="16669"/>
                  <a:pt x="44034" y="16104"/>
                  <a:pt x="52388" y="14288"/>
                </a:cubicBezTo>
                <a:cubicBezTo>
                  <a:pt x="80696" y="8134"/>
                  <a:pt x="138113" y="0"/>
                  <a:pt x="138113" y="0"/>
                </a:cubicBezTo>
                <a:cubicBezTo>
                  <a:pt x="163513" y="1588"/>
                  <a:pt x="189409" y="-480"/>
                  <a:pt x="214313" y="4763"/>
                </a:cubicBezTo>
                <a:cubicBezTo>
                  <a:pt x="220903" y="6150"/>
                  <a:pt x="224984" y="13368"/>
                  <a:pt x="228600" y="19050"/>
                </a:cubicBezTo>
                <a:cubicBezTo>
                  <a:pt x="243506" y="42473"/>
                  <a:pt x="245419" y="50456"/>
                  <a:pt x="252413" y="71438"/>
                </a:cubicBezTo>
                <a:cubicBezTo>
                  <a:pt x="250825" y="101600"/>
                  <a:pt x="249802" y="131798"/>
                  <a:pt x="247650" y="161925"/>
                </a:cubicBezTo>
                <a:cubicBezTo>
                  <a:pt x="246626" y="176264"/>
                  <a:pt x="242888" y="190412"/>
                  <a:pt x="242888" y="204788"/>
                </a:cubicBezTo>
                <a:cubicBezTo>
                  <a:pt x="242888" y="279417"/>
                  <a:pt x="246063" y="354013"/>
                  <a:pt x="247650" y="428625"/>
                </a:cubicBezTo>
                <a:cubicBezTo>
                  <a:pt x="242095" y="559165"/>
                  <a:pt x="306041" y="640105"/>
                  <a:pt x="204788" y="666750"/>
                </a:cubicBezTo>
                <a:cubicBezTo>
                  <a:pt x="186111" y="671665"/>
                  <a:pt x="166688" y="673100"/>
                  <a:pt x="147638" y="676275"/>
                </a:cubicBezTo>
                <a:cubicBezTo>
                  <a:pt x="131763" y="674688"/>
                  <a:pt x="115491" y="675382"/>
                  <a:pt x="100013" y="671513"/>
                </a:cubicBezTo>
                <a:cubicBezTo>
                  <a:pt x="89488" y="668882"/>
                  <a:pt x="57684" y="648973"/>
                  <a:pt x="47625" y="642938"/>
                </a:cubicBezTo>
                <a:cubicBezTo>
                  <a:pt x="42863" y="635000"/>
                  <a:pt x="36661" y="627765"/>
                  <a:pt x="33338" y="619125"/>
                </a:cubicBezTo>
                <a:cubicBezTo>
                  <a:pt x="20263" y="585128"/>
                  <a:pt x="22493" y="555840"/>
                  <a:pt x="19050" y="519113"/>
                </a:cubicBezTo>
                <a:cubicBezTo>
                  <a:pt x="16219" y="488916"/>
                  <a:pt x="12700" y="458788"/>
                  <a:pt x="9525" y="428625"/>
                </a:cubicBezTo>
                <a:cubicBezTo>
                  <a:pt x="7938" y="398463"/>
                  <a:pt x="6915" y="368265"/>
                  <a:pt x="4763" y="338138"/>
                </a:cubicBezTo>
                <a:cubicBezTo>
                  <a:pt x="3739" y="323799"/>
                  <a:pt x="0" y="309651"/>
                  <a:pt x="0" y="295275"/>
                </a:cubicBezTo>
                <a:cubicBezTo>
                  <a:pt x="0" y="234929"/>
                  <a:pt x="919" y="174523"/>
                  <a:pt x="4763" y="114300"/>
                </a:cubicBezTo>
                <a:cubicBezTo>
                  <a:pt x="5335" y="105341"/>
                  <a:pt x="13105" y="72013"/>
                  <a:pt x="19050" y="57150"/>
                </a:cubicBezTo>
                <a:cubicBezTo>
                  <a:pt x="20368" y="53854"/>
                  <a:pt x="23019" y="30957"/>
                  <a:pt x="28575" y="238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TextBox 14">
            <a:extLst>
              <a:ext uri="{FF2B5EF4-FFF2-40B4-BE49-F238E27FC236}">
                <a16:creationId xmlns:a16="http://schemas.microsoft.com/office/drawing/2014/main" id="{D12474AE-E055-F6AB-96EE-88DE867716A6}"/>
              </a:ext>
              <a:ext uri="{C183D7F6-B498-43B3-948B-1728B52AA6E4}">
                <adec:decorative xmlns:adec="http://schemas.microsoft.com/office/drawing/2017/decorative" val="1"/>
              </a:ext>
            </a:extLst>
          </p:cNvPr>
          <p:cNvSpPr txBox="1"/>
          <p:nvPr/>
        </p:nvSpPr>
        <p:spPr>
          <a:xfrm>
            <a:off x="2606953" y="2552101"/>
            <a:ext cx="228586" cy="400110"/>
          </a:xfrm>
          <a:prstGeom prst="rect">
            <a:avLst/>
          </a:prstGeom>
          <a:noFill/>
        </p:spPr>
        <p:txBody>
          <a:bodyPr wrap="square" rtlCol="0">
            <a:spAutoFit/>
          </a:bodyPr>
          <a:lstStyle/>
          <a:p>
            <a:r>
              <a:rPr lang="de-DE" sz="2000" dirty="0">
                <a:latin typeface="Comic Sans MS" panose="030F0702030302020204" pitchFamily="66" charset="0"/>
              </a:rPr>
              <a:t>m</a:t>
            </a:r>
            <a:endParaRPr lang="pt-BR" sz="2000" dirty="0">
              <a:latin typeface="Comic Sans MS" panose="030F0702030302020204" pitchFamily="66" charset="0"/>
            </a:endParaRPr>
          </a:p>
        </p:txBody>
      </p:sp>
      <p:sp>
        <p:nvSpPr>
          <p:cNvPr id="32" name="Rectangle 31">
            <a:extLst>
              <a:ext uri="{FF2B5EF4-FFF2-40B4-BE49-F238E27FC236}">
                <a16:creationId xmlns:a16="http://schemas.microsoft.com/office/drawing/2014/main" id="{F13A268E-6A66-77B8-3E0B-018AE650829E}"/>
              </a:ext>
            </a:extLst>
          </p:cNvPr>
          <p:cNvSpPr/>
          <p:nvPr/>
        </p:nvSpPr>
        <p:spPr>
          <a:xfrm>
            <a:off x="5207000" y="994832"/>
            <a:ext cx="323533" cy="21374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3" name="TextBox 2">
            <a:extLst>
              <a:ext uri="{FF2B5EF4-FFF2-40B4-BE49-F238E27FC236}">
                <a16:creationId xmlns:a16="http://schemas.microsoft.com/office/drawing/2014/main" id="{21AEBFA6-C6E8-B345-AADF-EA53F0FD6AAF}"/>
              </a:ext>
              <a:ext uri="{C183D7F6-B498-43B3-948B-1728B52AA6E4}">
                <adec:decorative xmlns:adec="http://schemas.microsoft.com/office/drawing/2017/decorative" val="1"/>
              </a:ext>
            </a:extLst>
          </p:cNvPr>
          <p:cNvSpPr txBox="1"/>
          <p:nvPr/>
        </p:nvSpPr>
        <p:spPr>
          <a:xfrm rot="224595">
            <a:off x="2658651" y="2239748"/>
            <a:ext cx="239144" cy="369332"/>
          </a:xfrm>
          <a:prstGeom prst="rect">
            <a:avLst/>
          </a:prstGeom>
          <a:noFill/>
        </p:spPr>
        <p:txBody>
          <a:bodyPr wrap="square" rtlCol="0">
            <a:spAutoFit/>
          </a:bodyPr>
          <a:lstStyle/>
          <a:p>
            <a:r>
              <a:rPr lang="de-DE" dirty="0">
                <a:latin typeface="Comic Sans MS" panose="030F0702030302020204" pitchFamily="66" charset="0"/>
              </a:rPr>
              <a:t>p</a:t>
            </a:r>
            <a:endParaRPr lang="pt-BR" dirty="0">
              <a:latin typeface="Comic Sans MS" panose="030F0702030302020204" pitchFamily="66" charset="0"/>
            </a:endParaRPr>
          </a:p>
        </p:txBody>
      </p:sp>
      <p:sp>
        <p:nvSpPr>
          <p:cNvPr id="2" name="Textfeld 49">
            <a:extLst>
              <a:ext uri="{FF2B5EF4-FFF2-40B4-BE49-F238E27FC236}">
                <a16:creationId xmlns:a16="http://schemas.microsoft.com/office/drawing/2014/main" id="{3340E1A2-EB78-C6AD-38A2-95FDC616A5BE}"/>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a:rPr>
              <a:t>Pensiero</a:t>
            </a:r>
            <a:r>
              <a:rPr lang="de-AT" sz="1000" dirty="0">
                <a:latin typeface="Pangolin" panose="00000500000000000000"/>
              </a:rPr>
              <a:t> </a:t>
            </a:r>
            <a:r>
              <a:rPr lang="de-AT" sz="1000" dirty="0" err="1">
                <a:latin typeface="Pangolin" panose="00000500000000000000"/>
              </a:rPr>
              <a:t>Matematico</a:t>
            </a:r>
            <a:endParaRPr lang="de-DE" sz="1000" dirty="0">
              <a:latin typeface="Pangolin" panose="00000500000000000000" pitchFamily="2" charset="0"/>
            </a:endParaRPr>
          </a:p>
        </p:txBody>
      </p:sp>
      <p:sp>
        <p:nvSpPr>
          <p:cNvPr id="18" name="Textfeld 17">
            <a:extLst>
              <a:ext uri="{FF2B5EF4-FFF2-40B4-BE49-F238E27FC236}">
                <a16:creationId xmlns:a16="http://schemas.microsoft.com/office/drawing/2014/main" id="{1A1AEC66-48A3-4E75-8540-E5458E8C506E}"/>
              </a:ext>
            </a:extLst>
          </p:cNvPr>
          <p:cNvSpPr txBox="1"/>
          <p:nvPr/>
        </p:nvSpPr>
        <p:spPr>
          <a:xfrm>
            <a:off x="251634" y="575294"/>
            <a:ext cx="2051049" cy="1015663"/>
          </a:xfrm>
          <a:prstGeom prst="rect">
            <a:avLst/>
          </a:prstGeom>
          <a:noFill/>
        </p:spPr>
        <p:txBody>
          <a:bodyPr wrap="square">
            <a:spAutoFit/>
          </a:bodyPr>
          <a:lstStyle/>
          <a:p>
            <a:pPr algn="ctr"/>
            <a:r>
              <a:rPr lang="it-IT" sz="1000">
                <a:latin typeface="Pangolin" panose="00000500000000000000" pitchFamily="2" charset="0"/>
              </a:rPr>
              <a:t>Come cameriere, posso valutare le mie prestazioni anche matematicamente. </a:t>
            </a:r>
            <a:br>
              <a:rPr lang="it-IT" sz="1000">
                <a:latin typeface="Pangolin" panose="00000500000000000000" pitchFamily="2" charset="0"/>
              </a:rPr>
            </a:br>
            <a:r>
              <a:rPr lang="it-IT" sz="1000">
                <a:latin typeface="Pangolin" panose="00000500000000000000" pitchFamily="2" charset="0"/>
              </a:rPr>
              <a:t>Per fare questo, dovrei controllare quante persone hanno ricevuto correttamente il loro cibo.</a:t>
            </a:r>
            <a:endParaRPr lang="de-AT" sz="1000" dirty="0">
              <a:latin typeface="Pangolin" panose="00000500000000000000" pitchFamily="2" charset="0"/>
            </a:endParaRPr>
          </a:p>
        </p:txBody>
      </p:sp>
      <p:sp>
        <p:nvSpPr>
          <p:cNvPr id="19" name="Textfeld 18">
            <a:extLst>
              <a:ext uri="{FF2B5EF4-FFF2-40B4-BE49-F238E27FC236}">
                <a16:creationId xmlns:a16="http://schemas.microsoft.com/office/drawing/2014/main" id="{25F6593C-30FB-4E0F-A4A8-6328236749DF}"/>
              </a:ext>
            </a:extLst>
          </p:cNvPr>
          <p:cNvSpPr txBox="1"/>
          <p:nvPr/>
        </p:nvSpPr>
        <p:spPr>
          <a:xfrm>
            <a:off x="2413120" y="687874"/>
            <a:ext cx="2051050" cy="707886"/>
          </a:xfrm>
          <a:prstGeom prst="rect">
            <a:avLst/>
          </a:prstGeom>
          <a:noFill/>
        </p:spPr>
        <p:txBody>
          <a:bodyPr wrap="square">
            <a:spAutoFit/>
          </a:bodyPr>
          <a:lstStyle/>
          <a:p>
            <a:pPr algn="ctr"/>
            <a:r>
              <a:rPr lang="it-IT" sz="1000">
                <a:latin typeface="Pangolin" panose="00000500000000000000" pitchFamily="2" charset="0"/>
              </a:rPr>
              <a:t>Possiamo farlo con una sorta di "gioco di abbinamento". Questa tabella mostra tutte le possibili combinazioni di cliente e cibo:</a:t>
            </a:r>
            <a:endParaRPr lang="de-AT" sz="1000" dirty="0">
              <a:latin typeface="Pangolin" panose="00000500000000000000" pitchFamily="2" charset="0"/>
            </a:endParaRPr>
          </a:p>
        </p:txBody>
      </p:sp>
      <p:sp>
        <p:nvSpPr>
          <p:cNvPr id="20" name="Textfeld 19">
            <a:extLst>
              <a:ext uri="{FF2B5EF4-FFF2-40B4-BE49-F238E27FC236}">
                <a16:creationId xmlns:a16="http://schemas.microsoft.com/office/drawing/2014/main" id="{FC54AE24-C016-4DAE-B844-F934967B2CF5}"/>
              </a:ext>
            </a:extLst>
          </p:cNvPr>
          <p:cNvSpPr txBox="1"/>
          <p:nvPr/>
        </p:nvSpPr>
        <p:spPr>
          <a:xfrm>
            <a:off x="4549922" y="582514"/>
            <a:ext cx="2051050" cy="1236877"/>
          </a:xfrm>
          <a:prstGeom prst="rect">
            <a:avLst/>
          </a:prstGeom>
          <a:noFill/>
        </p:spPr>
        <p:txBody>
          <a:bodyPr wrap="square">
            <a:spAutoFit/>
          </a:bodyPr>
          <a:lstStyle/>
          <a:p>
            <a:pPr algn="ctr">
              <a:lnSpc>
                <a:spcPts val="1500"/>
              </a:lnSpc>
            </a:pPr>
            <a:r>
              <a:rPr lang="it-IT" sz="1000" dirty="0">
                <a:latin typeface="Pangolin" panose="00000500000000000000" pitchFamily="2" charset="0"/>
              </a:rPr>
              <a:t>... e abbiamo tre tag             da mettere in una cella. </a:t>
            </a:r>
            <a:br>
              <a:rPr lang="it-IT" sz="1000" dirty="0">
                <a:latin typeface="Pangolin" panose="00000500000000000000" pitchFamily="2" charset="0"/>
              </a:rPr>
            </a:br>
            <a:r>
              <a:rPr lang="it-IT" sz="1000" dirty="0">
                <a:latin typeface="Pangolin" panose="00000500000000000000" pitchFamily="2" charset="0"/>
              </a:rPr>
              <a:t>Ognuno dei tag può apparire solo in una riga e una colonna, poiché ogni cliente può ottenere solo uno dei tre pasti.</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7D6A16E5-9806-44E5-ADFB-CC665404A1F5}"/>
              </a:ext>
            </a:extLst>
          </p:cNvPr>
          <p:cNvSpPr txBox="1"/>
          <p:nvPr/>
        </p:nvSpPr>
        <p:spPr>
          <a:xfrm>
            <a:off x="225422" y="3750373"/>
            <a:ext cx="2051049" cy="1015663"/>
          </a:xfrm>
          <a:prstGeom prst="rect">
            <a:avLst/>
          </a:prstGeom>
          <a:noFill/>
        </p:spPr>
        <p:txBody>
          <a:bodyPr wrap="square">
            <a:spAutoFit/>
          </a:bodyPr>
          <a:lstStyle/>
          <a:p>
            <a:pPr algn="ctr"/>
            <a:r>
              <a:rPr lang="it-IT" sz="1000" dirty="0">
                <a:latin typeface="Pangolin" panose="00000500000000000000" pitchFamily="2" charset="0"/>
              </a:rPr>
              <a:t>In diversi casi, ci possono essere alcune limitazioni, i cosiddetti vincoli. Ad esempio, un bambino non può bere alcolici. In questo caso, una delle celle verrebbe "bloccata".</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EA2DEE02-A743-48AC-A52B-B894BDBC4624}"/>
              </a:ext>
            </a:extLst>
          </p:cNvPr>
          <p:cNvSpPr txBox="1"/>
          <p:nvPr/>
        </p:nvSpPr>
        <p:spPr>
          <a:xfrm>
            <a:off x="2890520" y="3709185"/>
            <a:ext cx="3611880" cy="707886"/>
          </a:xfrm>
          <a:prstGeom prst="rect">
            <a:avLst/>
          </a:prstGeom>
          <a:noFill/>
        </p:spPr>
        <p:txBody>
          <a:bodyPr wrap="square">
            <a:spAutoFit/>
          </a:bodyPr>
          <a:lstStyle/>
          <a:p>
            <a:pPr algn="ctr"/>
            <a:r>
              <a:rPr lang="it-IT" sz="1000" dirty="0">
                <a:latin typeface="Pangolin" panose="00000500000000000000" pitchFamily="2" charset="0"/>
              </a:rPr>
              <a:t>Per ogni pasto e cliente, controlliamo che il posizionamento 
della        corrisponda alla condizione preliminare. Se ciò accade, abbiamo un punto, altrimenti non segniamo. </a:t>
            </a:r>
            <a:br>
              <a:rPr lang="it-IT" sz="1000" dirty="0">
                <a:latin typeface="Pangolin" panose="00000500000000000000" pitchFamily="2" charset="0"/>
              </a:rPr>
            </a:br>
            <a:r>
              <a:rPr lang="it-IT" sz="1000" dirty="0">
                <a:latin typeface="Pangolin" panose="00000500000000000000" pitchFamily="2" charset="0"/>
              </a:rPr>
              <a:t>E se otteniamo i 3 punti, vinciamo!</a:t>
            </a:r>
            <a:endParaRPr lang="de-AT" sz="1000" dirty="0">
              <a:latin typeface="Pangolin" panose="00000500000000000000" pitchFamily="2" charset="0"/>
            </a:endParaRPr>
          </a:p>
        </p:txBody>
      </p:sp>
      <p:sp>
        <p:nvSpPr>
          <p:cNvPr id="25" name="Textfeld 24">
            <a:extLst>
              <a:ext uri="{FF2B5EF4-FFF2-40B4-BE49-F238E27FC236}">
                <a16:creationId xmlns:a16="http://schemas.microsoft.com/office/drawing/2014/main" id="{488CBF92-B5A5-499F-B0F3-7771BAEA6C2E}"/>
              </a:ext>
            </a:extLst>
          </p:cNvPr>
          <p:cNvSpPr txBox="1"/>
          <p:nvPr/>
        </p:nvSpPr>
        <p:spPr>
          <a:xfrm>
            <a:off x="314325" y="6829202"/>
            <a:ext cx="4051300" cy="553998"/>
          </a:xfrm>
          <a:prstGeom prst="rect">
            <a:avLst/>
          </a:prstGeom>
          <a:noFill/>
        </p:spPr>
        <p:txBody>
          <a:bodyPr wrap="square">
            <a:spAutoFit/>
          </a:bodyPr>
          <a:lstStyle/>
          <a:p>
            <a:pPr algn="ctr"/>
            <a:r>
              <a:rPr lang="it-IT" sz="1000" dirty="0">
                <a:latin typeface="Pangolin" panose="00000500000000000000" pitchFamily="2" charset="0"/>
              </a:rPr>
              <a:t>Potrebbero esserci molte soluzioni al nostro "problema", ma solo una è corretta. La soluzione corretta sarebbe la precondizione, e dobbiamo valutare come la nostra intuizione si inserisce in quella precondizione.</a:t>
            </a:r>
            <a:endParaRPr lang="de-AT" sz="1000" dirty="0">
              <a:solidFill>
                <a:schemeClr val="tx1"/>
              </a:solidFill>
              <a:latin typeface="Pangolin" panose="00000500000000000000" pitchFamily="2" charset="0"/>
            </a:endParaRPr>
          </a:p>
        </p:txBody>
      </p:sp>
      <p:sp>
        <p:nvSpPr>
          <p:cNvPr id="13" name="Textfeld 12">
            <a:extLst>
              <a:ext uri="{FF2B5EF4-FFF2-40B4-BE49-F238E27FC236}">
                <a16:creationId xmlns:a16="http://schemas.microsoft.com/office/drawing/2014/main" id="{E1ECB7B7-F29F-493A-BB38-7F8FC8A9A902}"/>
              </a:ext>
            </a:extLst>
          </p:cNvPr>
          <p:cNvSpPr txBox="1"/>
          <p:nvPr/>
        </p:nvSpPr>
        <p:spPr>
          <a:xfrm>
            <a:off x="4581525" y="6839500"/>
            <a:ext cx="2051050" cy="400110"/>
          </a:xfrm>
          <a:prstGeom prst="rect">
            <a:avLst/>
          </a:prstGeom>
          <a:noFill/>
        </p:spPr>
        <p:txBody>
          <a:bodyPr wrap="square">
            <a:spAutoFit/>
          </a:bodyPr>
          <a:lstStyle/>
          <a:p>
            <a:pPr algn="ctr"/>
            <a:r>
              <a:rPr lang="it-IT" sz="1000" dirty="0">
                <a:latin typeface="Pangolin" panose="00000500000000000000" pitchFamily="2" charset="0"/>
              </a:rPr>
              <a:t>Ehi, sono pieno... E sono comunque riuscito a finire i compiti!</a:t>
            </a:r>
            <a:endParaRPr lang="de-AT" sz="1000" dirty="0">
              <a:solidFill>
                <a:schemeClr val="tx1"/>
              </a:solidFill>
              <a:latin typeface="Pangolin" panose="00000500000000000000" pitchFamily="2" charset="0"/>
            </a:endParaRPr>
          </a:p>
        </p:txBody>
      </p:sp>
      <p:sp>
        <p:nvSpPr>
          <p:cNvPr id="14" name="Textfeld 13">
            <a:extLst>
              <a:ext uri="{FF2B5EF4-FFF2-40B4-BE49-F238E27FC236}">
                <a16:creationId xmlns:a16="http://schemas.microsoft.com/office/drawing/2014/main" id="{2DAAE9F6-16BF-4F91-98F1-1C37AD2DC0A9}"/>
              </a:ext>
            </a:extLst>
          </p:cNvPr>
          <p:cNvSpPr txBox="1"/>
          <p:nvPr/>
        </p:nvSpPr>
        <p:spPr>
          <a:xfrm>
            <a:off x="5143500" y="7522085"/>
            <a:ext cx="1409700" cy="246221"/>
          </a:xfrm>
          <a:prstGeom prst="rect">
            <a:avLst/>
          </a:prstGeom>
          <a:noFill/>
        </p:spPr>
        <p:txBody>
          <a:bodyPr wrap="square">
            <a:spAutoFit/>
          </a:bodyPr>
          <a:lstStyle/>
          <a:p>
            <a:pPr algn="ctr"/>
            <a:r>
              <a:rPr lang="en-US" sz="1000" dirty="0" err="1">
                <a:latin typeface="Pangolin" panose="00000500000000000000" pitchFamily="2" charset="0"/>
              </a:rPr>
              <a:t>Questo</a:t>
            </a:r>
            <a:r>
              <a:rPr lang="en-US" sz="1000" dirty="0">
                <a:latin typeface="Pangolin" panose="00000500000000000000" pitchFamily="2" charset="0"/>
              </a:rPr>
              <a:t> </a:t>
            </a:r>
            <a:r>
              <a:rPr lang="en-US" sz="1000" dirty="0" err="1">
                <a:latin typeface="Pangolin" panose="00000500000000000000" pitchFamily="2" charset="0"/>
              </a:rPr>
              <a:t>significa</a:t>
            </a:r>
            <a:r>
              <a:rPr lang="en-US" sz="1000" dirty="0">
                <a:latin typeface="Pangolin" panose="00000500000000000000" pitchFamily="2" charset="0"/>
              </a:rPr>
              <a:t> </a:t>
            </a:r>
            <a:r>
              <a:rPr lang="en-US" sz="1000" dirty="0" err="1">
                <a:latin typeface="Pangolin" panose="00000500000000000000" pitchFamily="2" charset="0"/>
              </a:rPr>
              <a:t>che</a:t>
            </a:r>
            <a:endParaRPr lang="de-AT" sz="1000"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56D88109-B603-48E2-8692-411A6C1C9FAF}"/>
              </a:ext>
            </a:extLst>
          </p:cNvPr>
          <p:cNvSpPr txBox="1">
            <a:spLocks noGrp="1"/>
          </p:cNvSpPr>
          <p:nvPr>
            <p:ph type="title" idx="4294967295"/>
          </p:nvPr>
        </p:nvSpPr>
        <p:spPr>
          <a:xfrm>
            <a:off x="5453063" y="7711325"/>
            <a:ext cx="1100137" cy="24622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defTabSz="457200">
              <a:lnSpc>
                <a:spcPct val="100000"/>
              </a:lnSpc>
              <a:spcBef>
                <a:spcPts val="0"/>
              </a:spcBef>
              <a:defRPr/>
            </a:pPr>
            <a:r>
              <a:rPr lang="en-US" sz="1000" dirty="0">
                <a:latin typeface="Pangolin" panose="00000500000000000000" pitchFamily="2" charset="0"/>
                <a:ea typeface="+mn-ea"/>
                <a:cs typeface="+mn-cs"/>
              </a:rPr>
              <a:t>(</a:t>
            </a:r>
            <a:r>
              <a:rPr lang="en-US" sz="1000" dirty="0" err="1">
                <a:latin typeface="Pangolin" panose="00000500000000000000" pitchFamily="2" charset="0"/>
                <a:ea typeface="+mn-ea"/>
                <a:cs typeface="+mn-cs"/>
              </a:rPr>
              <a:t>compiti</a:t>
            </a:r>
            <a:r>
              <a:rPr lang="en-US" sz="1000" dirty="0">
                <a:latin typeface="Pangolin" panose="00000500000000000000" pitchFamily="2" charset="0"/>
                <a:ea typeface="+mn-ea"/>
                <a:cs typeface="+mn-cs"/>
              </a:rPr>
              <a:t>) = true?</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28" name="Freeform: Shape 27">
            <a:extLst>
              <a:ext uri="{FF2B5EF4-FFF2-40B4-BE49-F238E27FC236}">
                <a16:creationId xmlns:a16="http://schemas.microsoft.com/office/drawing/2014/main" id="{AD2F0372-CD2D-EEDF-76CB-05C3313ED9C3}"/>
              </a:ext>
            </a:extLst>
          </p:cNvPr>
          <p:cNvSpPr/>
          <p:nvPr/>
        </p:nvSpPr>
        <p:spPr>
          <a:xfrm>
            <a:off x="2686050" y="2000250"/>
            <a:ext cx="177880" cy="229364"/>
          </a:xfrm>
          <a:custGeom>
            <a:avLst/>
            <a:gdLst>
              <a:gd name="connsiteX0" fmla="*/ 120650 w 177880"/>
              <a:gd name="connsiteY0" fmla="*/ 215900 h 229364"/>
              <a:gd name="connsiteX1" fmla="*/ 171450 w 177880"/>
              <a:gd name="connsiteY1" fmla="*/ 209550 h 229364"/>
              <a:gd name="connsiteX2" fmla="*/ 177800 w 177880"/>
              <a:gd name="connsiteY2" fmla="*/ 184150 h 229364"/>
              <a:gd name="connsiteX3" fmla="*/ 165100 w 177880"/>
              <a:gd name="connsiteY3" fmla="*/ 88900 h 229364"/>
              <a:gd name="connsiteX4" fmla="*/ 158750 w 177880"/>
              <a:gd name="connsiteY4" fmla="*/ 25400 h 229364"/>
              <a:gd name="connsiteX5" fmla="*/ 120650 w 177880"/>
              <a:gd name="connsiteY5" fmla="*/ 0 h 229364"/>
              <a:gd name="connsiteX6" fmla="*/ 6350 w 177880"/>
              <a:gd name="connsiteY6" fmla="*/ 50800 h 229364"/>
              <a:gd name="connsiteX7" fmla="*/ 0 w 177880"/>
              <a:gd name="connsiteY7" fmla="*/ 88900 h 229364"/>
              <a:gd name="connsiteX8" fmla="*/ 31750 w 177880"/>
              <a:gd name="connsiteY8" fmla="*/ 209550 h 229364"/>
              <a:gd name="connsiteX9" fmla="*/ 57150 w 177880"/>
              <a:gd name="connsiteY9" fmla="*/ 228600 h 229364"/>
              <a:gd name="connsiteX10" fmla="*/ 120650 w 177880"/>
              <a:gd name="connsiteY10" fmla="*/ 215900 h 229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880" h="229364">
                <a:moveTo>
                  <a:pt x="120650" y="215900"/>
                </a:moveTo>
                <a:cubicBezTo>
                  <a:pt x="139700" y="212725"/>
                  <a:pt x="156532" y="217838"/>
                  <a:pt x="171450" y="209550"/>
                </a:cubicBezTo>
                <a:cubicBezTo>
                  <a:pt x="179079" y="205312"/>
                  <a:pt x="177800" y="192877"/>
                  <a:pt x="177800" y="184150"/>
                </a:cubicBezTo>
                <a:cubicBezTo>
                  <a:pt x="177800" y="148090"/>
                  <a:pt x="169381" y="123144"/>
                  <a:pt x="165100" y="88900"/>
                </a:cubicBezTo>
                <a:cubicBezTo>
                  <a:pt x="162462" y="67792"/>
                  <a:pt x="168263" y="44426"/>
                  <a:pt x="158750" y="25400"/>
                </a:cubicBezTo>
                <a:cubicBezTo>
                  <a:pt x="151924" y="11748"/>
                  <a:pt x="133350" y="8467"/>
                  <a:pt x="120650" y="0"/>
                </a:cubicBezTo>
                <a:cubicBezTo>
                  <a:pt x="21223" y="12428"/>
                  <a:pt x="23780" y="-18921"/>
                  <a:pt x="6350" y="50800"/>
                </a:cubicBezTo>
                <a:cubicBezTo>
                  <a:pt x="3227" y="63291"/>
                  <a:pt x="2117" y="76200"/>
                  <a:pt x="0" y="88900"/>
                </a:cubicBezTo>
                <a:cubicBezTo>
                  <a:pt x="3014" y="128085"/>
                  <a:pt x="-6466" y="180888"/>
                  <a:pt x="31750" y="209550"/>
                </a:cubicBezTo>
                <a:cubicBezTo>
                  <a:pt x="40217" y="215900"/>
                  <a:pt x="46883" y="226033"/>
                  <a:pt x="57150" y="228600"/>
                </a:cubicBezTo>
                <a:cubicBezTo>
                  <a:pt x="73578" y="232707"/>
                  <a:pt x="101600" y="219075"/>
                  <a:pt x="120650" y="215900"/>
                </a:cubicBez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30" name="TextBox 29">
            <a:extLst>
              <a:ext uri="{FF2B5EF4-FFF2-40B4-BE49-F238E27FC236}">
                <a16:creationId xmlns:a16="http://schemas.microsoft.com/office/drawing/2014/main" id="{605BAF25-04BF-F08D-529F-836437695073}"/>
              </a:ext>
              <a:ext uri="{C183D7F6-B498-43B3-948B-1728B52AA6E4}">
                <adec:decorative xmlns:adec="http://schemas.microsoft.com/office/drawing/2017/decorative" val="1"/>
              </a:ext>
            </a:extLst>
          </p:cNvPr>
          <p:cNvSpPr txBox="1"/>
          <p:nvPr/>
        </p:nvSpPr>
        <p:spPr>
          <a:xfrm>
            <a:off x="2669553" y="1938724"/>
            <a:ext cx="239144" cy="369332"/>
          </a:xfrm>
          <a:prstGeom prst="rect">
            <a:avLst/>
          </a:prstGeom>
          <a:noFill/>
        </p:spPr>
        <p:txBody>
          <a:bodyPr wrap="square" rtlCol="0">
            <a:spAutoFit/>
          </a:bodyPr>
          <a:lstStyle/>
          <a:p>
            <a:r>
              <a:rPr lang="de-DE" dirty="0">
                <a:latin typeface="Comic Sans MS" panose="030F0702030302020204" pitchFamily="66" charset="0"/>
              </a:rPr>
              <a:t>i</a:t>
            </a:r>
            <a:endParaRPr lang="pt-BR" dirty="0">
              <a:latin typeface="Comic Sans MS" panose="030F0702030302020204" pitchFamily="66" charset="0"/>
            </a:endParaRPr>
          </a:p>
        </p:txBody>
      </p:sp>
      <p:sp>
        <p:nvSpPr>
          <p:cNvPr id="36" name="TextBox 35">
            <a:extLst>
              <a:ext uri="{FF2B5EF4-FFF2-40B4-BE49-F238E27FC236}">
                <a16:creationId xmlns:a16="http://schemas.microsoft.com/office/drawing/2014/main" id="{6F2E0A85-BF44-FF03-A603-04B7BE034949}"/>
              </a:ext>
            </a:extLst>
          </p:cNvPr>
          <p:cNvSpPr txBox="1"/>
          <p:nvPr/>
        </p:nvSpPr>
        <p:spPr>
          <a:xfrm rot="3017147">
            <a:off x="368299" y="7593859"/>
            <a:ext cx="489236" cy="246221"/>
          </a:xfrm>
          <a:prstGeom prst="rect">
            <a:avLst/>
          </a:prstGeom>
          <a:noFill/>
        </p:spPr>
        <p:txBody>
          <a:bodyPr wrap="none" rtlCol="0">
            <a:spAutoFit/>
          </a:bodyPr>
          <a:lstStyle/>
          <a:p>
            <a:r>
              <a:rPr lang="de-DE" sz="1000" dirty="0">
                <a:latin typeface="Momopresentation Updated 2" panose="02000503000000000000" pitchFamily="2" charset="0"/>
              </a:rPr>
              <a:t>Tags</a:t>
            </a:r>
            <a:endParaRPr lang="es-419" sz="1000" dirty="0">
              <a:latin typeface="Momopresentation Updated 2" panose="02000503000000000000" pitchFamily="2" charset="0"/>
            </a:endParaRPr>
          </a:p>
        </p:txBody>
      </p:sp>
      <p:sp>
        <p:nvSpPr>
          <p:cNvPr id="37" name="TextBox 36">
            <a:extLst>
              <a:ext uri="{FF2B5EF4-FFF2-40B4-BE49-F238E27FC236}">
                <a16:creationId xmlns:a16="http://schemas.microsoft.com/office/drawing/2014/main" id="{34B95DE3-4330-6452-B728-41AAFDFB470F}"/>
              </a:ext>
            </a:extLst>
          </p:cNvPr>
          <p:cNvSpPr txBox="1"/>
          <p:nvPr/>
        </p:nvSpPr>
        <p:spPr>
          <a:xfrm rot="2886362">
            <a:off x="78730" y="8214537"/>
            <a:ext cx="1018227" cy="246221"/>
          </a:xfrm>
          <a:prstGeom prst="rect">
            <a:avLst/>
          </a:prstGeom>
          <a:noFill/>
        </p:spPr>
        <p:txBody>
          <a:bodyPr wrap="none" rtlCol="0">
            <a:spAutoFit/>
          </a:bodyPr>
          <a:lstStyle/>
          <a:p>
            <a:r>
              <a:rPr lang="it-IT" sz="1000" dirty="0">
                <a:latin typeface="Momopresentation Updated 2" panose="02000503000000000000" pitchFamily="2" charset="0"/>
              </a:rPr>
              <a:t>Precondizione</a:t>
            </a:r>
            <a:endParaRPr lang="es-419" sz="1000" dirty="0">
              <a:latin typeface="Momopresentation Updated 2" panose="02000503000000000000" pitchFamily="2" charset="0"/>
            </a:endParaRPr>
          </a:p>
        </p:txBody>
      </p:sp>
      <p:sp>
        <p:nvSpPr>
          <p:cNvPr id="38" name="TextBox 37">
            <a:extLst>
              <a:ext uri="{FF2B5EF4-FFF2-40B4-BE49-F238E27FC236}">
                <a16:creationId xmlns:a16="http://schemas.microsoft.com/office/drawing/2014/main" id="{E122AC52-28EF-DD44-E90F-41E91151213A}"/>
              </a:ext>
            </a:extLst>
          </p:cNvPr>
          <p:cNvSpPr txBox="1"/>
          <p:nvPr/>
        </p:nvSpPr>
        <p:spPr>
          <a:xfrm rot="2956775">
            <a:off x="141067" y="9000738"/>
            <a:ext cx="918841" cy="246221"/>
          </a:xfrm>
          <a:prstGeom prst="rect">
            <a:avLst/>
          </a:prstGeom>
          <a:noFill/>
        </p:spPr>
        <p:txBody>
          <a:bodyPr wrap="none" rtlCol="0">
            <a:spAutoFit/>
          </a:bodyPr>
          <a:lstStyle/>
          <a:p>
            <a:r>
              <a:rPr lang="de-DE" sz="1000" dirty="0" err="1">
                <a:latin typeface="Momopresentation Updated 2" panose="02000503000000000000" pitchFamily="2" charset="0"/>
              </a:rPr>
              <a:t>Valutazione</a:t>
            </a:r>
            <a:endParaRPr lang="es-419" sz="1000" dirty="0">
              <a:latin typeface="Momopresentation Updated 2" panose="02000503000000000000" pitchFamily="2" charset="0"/>
            </a:endParaRPr>
          </a:p>
        </p:txBody>
      </p:sp>
    </p:spTree>
    <p:extLst>
      <p:ext uri="{BB962C8B-B14F-4D97-AF65-F5344CB8AC3E}">
        <p14:creationId xmlns:p14="http://schemas.microsoft.com/office/powerpoint/2010/main" val="631229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feld 1">
            <a:extLst>
              <a:ext uri="{FF2B5EF4-FFF2-40B4-BE49-F238E27FC236}">
                <a16:creationId xmlns:a16="http://schemas.microsoft.com/office/drawing/2014/main" id="{998A8265-D729-21A4-BD6E-B440BAEF8B72}"/>
              </a:ext>
            </a:extLst>
          </p:cNvPr>
          <p:cNvSpPr txBox="1">
            <a:spLocks noGrp="1"/>
          </p:cNvSpPr>
          <p:nvPr>
            <p:ph type="title" idx="4294967295"/>
          </p:nvPr>
        </p:nvSpPr>
        <p:spPr>
          <a:xfrm>
            <a:off x="599281" y="8176706"/>
            <a:ext cx="4860000" cy="93871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AT" sz="1100" dirty="0" err="1">
                <a:solidFill>
                  <a:srgbClr val="333333"/>
                </a:solidFill>
                <a:latin typeface="Source Sans Pro" panose="020B0503030403020204" pitchFamily="34" charset="0"/>
                <a:ea typeface="+mn-ea"/>
                <a:cs typeface="+mn-cs"/>
              </a:rPr>
              <a:t>Pensiero</a:t>
            </a:r>
            <a:r>
              <a:rPr lang="de-AT" sz="1100" dirty="0">
                <a:solidFill>
                  <a:srgbClr val="333333"/>
                </a:solidFill>
                <a:latin typeface="Source Sans Pro" panose="020B0503030403020204" pitchFamily="34" charset="0"/>
                <a:ea typeface="+mn-ea"/>
                <a:cs typeface="+mn-cs"/>
              </a:rPr>
              <a:t> </a:t>
            </a:r>
            <a:r>
              <a:rPr lang="de-AT" sz="1100" dirty="0" err="1">
                <a:solidFill>
                  <a:srgbClr val="333333"/>
                </a:solidFill>
                <a:latin typeface="Source Sans Pro" panose="020B0503030403020204" pitchFamily="34" charset="0"/>
                <a:ea typeface="+mn-ea"/>
                <a:cs typeface="+mn-cs"/>
              </a:rPr>
              <a:t>Matematico</a:t>
            </a:r>
            <a:r>
              <a:rPr lang="de-AT" sz="1100" dirty="0">
                <a:solidFill>
                  <a:srgbClr val="333333"/>
                </a:solidFill>
                <a:latin typeface="Source Sans Pro" panose="020B0503030403020204" pitchFamily="34" charset="0"/>
                <a:ea typeface="+mn-ea"/>
                <a:cs typeface="+mn-cs"/>
              </a:rPr>
              <a:t> </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2024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Comixplain Team: Victor-Adriel De-Jesus-Oliveira, Hsiang-Yun Wu, Christina Stoiber, Magdalena Boucher, and Alena Ertl, with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illustrations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Magdalena Boucher and Alena Ertl, all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employed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Sankt Pölten University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Applied Sciences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under</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CC BY-SA 4.0. To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view</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copy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this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visit</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http://creativecommons.org/licenses/by-sa/4.0/</a:t>
            </a: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sp>
        <p:nvSpPr>
          <p:cNvPr id="4" name="Textfeld 1">
            <a:extLst>
              <a:ext uri="{FF2B5EF4-FFF2-40B4-BE49-F238E27FC236}">
                <a16:creationId xmlns:a16="http://schemas.microsoft.com/office/drawing/2014/main" id="{3FC085DF-63F3-D0A1-C920-01358E9AC035}"/>
              </a:ext>
            </a:extLst>
          </p:cNvPr>
          <p:cNvSpPr txBox="1">
            <a:spLocks/>
          </p:cNvSpPr>
          <p:nvPr/>
        </p:nvSpPr>
        <p:spPr>
          <a:xfrm>
            <a:off x="599280" y="790575"/>
            <a:ext cx="5778073" cy="1446550"/>
          </a:xfrm>
          <a:prstGeom prst="rect">
            <a:avLst/>
          </a:prstGeom>
          <a:noFill/>
        </p:spPr>
        <p:txBody>
          <a:bodyPr wrap="square" rtlCol="0">
            <a:spAutoFit/>
          </a:bodyPr>
          <a:lstStyle/>
          <a:p>
            <a:pPr lvl="0">
              <a:defRPr/>
            </a:pPr>
            <a:r>
              <a:rPr lang="de-AT" sz="1100" b="1" dirty="0" err="1">
                <a:latin typeface="Segoe UI" panose="020B0502040204020203" pitchFamily="34" charset="0"/>
                <a:cs typeface="Segoe UI" panose="020B0502040204020203" pitchFamily="34" charset="0"/>
              </a:rPr>
              <a:t>Fonti</a:t>
            </a:r>
            <a:r>
              <a:rPr kumimoji="0" lang="de-AT" sz="11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r>
              <a:rPr lang="en-US" sz="1100" dirty="0">
                <a:latin typeface="Segoe UI" panose="020B0502040204020203" pitchFamily="34" charset="0"/>
                <a:cs typeface="Segoe UI" panose="020B0502040204020203" pitchFamily="34" charset="0"/>
              </a:rPr>
              <a:t>Ben-Ari, M. (2012). Mathematical logic for computer science. Springer Science &amp; Business Media.</a:t>
            </a:r>
          </a:p>
          <a:p>
            <a:endParaRPr lang="en-US" sz="1100" dirty="0">
              <a:latin typeface="Segoe UI" panose="020B0502040204020203" pitchFamily="34" charset="0"/>
              <a:cs typeface="Segoe UI" panose="020B0502040204020203" pitchFamily="34" charset="0"/>
            </a:endParaRPr>
          </a:p>
          <a:p>
            <a:r>
              <a:rPr lang="en-US" sz="1100" dirty="0">
                <a:latin typeface="Segoe UI" panose="020B0502040204020203" pitchFamily="34" charset="0"/>
                <a:cs typeface="Segoe UI" panose="020B0502040204020203" pitchFamily="34" charset="0"/>
              </a:rPr>
              <a:t>Devlin, K. J. (2012). Introduction to mathematical thinking (Vol. 331). Palo Alto, CA: Keith Devlin.</a:t>
            </a:r>
            <a:endParaRPr lang="de-AT" sz="11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118396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da1b7603-f8b8-47c9-9682-dc6aa8e9acd7">
      <Terms xmlns="http://schemas.microsoft.com/office/infopath/2007/PartnerControls"/>
    </lcf76f155ced4ddcb4097134ff3c332f>
    <TaxCatchAll xmlns="94bcf745-830c-42f4-885c-a1d7342e6e3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9BF7B09DBF6D7B4DA35692C22AFAF86F" ma:contentTypeVersion="17" ma:contentTypeDescription="Ein neues Dokument erstellen." ma:contentTypeScope="" ma:versionID="744d280531781472f04a2966aef6313c">
  <xsd:schema xmlns:xsd="http://www.w3.org/2001/XMLSchema" xmlns:xs="http://www.w3.org/2001/XMLSchema" xmlns:p="http://schemas.microsoft.com/office/2006/metadata/properties" xmlns:ns2="da1b7603-f8b8-47c9-9682-dc6aa8e9acd7" xmlns:ns3="94bcf745-830c-42f4-885c-a1d7342e6e36" targetNamespace="http://schemas.microsoft.com/office/2006/metadata/properties" ma:root="true" ma:fieldsID="bfd2a3a9ffa19031c6d2506702c7c2b8" ns2:_="" ns3:_="">
    <xsd:import namespace="da1b7603-f8b8-47c9-9682-dc6aa8e9acd7"/>
    <xsd:import namespace="94bcf745-830c-42f4-885c-a1d7342e6e36"/>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Location" minOccurs="0"/>
                <xsd:element ref="ns2:MediaServiceSearchProperties"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1b7603-f8b8-47c9-9682-dc6aa8e9acd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Bildmarkierungen" ma:readOnly="false" ma:fieldId="{5cf76f15-5ced-4ddc-b409-7134ff3c332f}" ma:taxonomyMulti="true" ma:sspId="a84640ab-69e5-4507-afc1-7da4bb7a5f70"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4bcf745-830c-42f4-885c-a1d7342e6e36"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db9243bb-53a8-4b98-83ee-304bfef20349}" ma:internalName="TaxCatchAll" ma:showField="CatchAllData" ma:web="94bcf745-830c-42f4-885c-a1d7342e6e36">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4372B3F-CE2E-42EC-9979-028DA50166FC}">
  <ds:schemaRefs>
    <ds:schemaRef ds:uri="http://schemas.microsoft.com/office/2006/metadata/properties"/>
    <ds:schemaRef ds:uri="http://schemas.microsoft.com/office/infopath/2007/PartnerControls"/>
    <ds:schemaRef ds:uri="da1b7603-f8b8-47c9-9682-dc6aa8e9acd7"/>
    <ds:schemaRef ds:uri="94bcf745-830c-42f4-885c-a1d7342e6e36"/>
  </ds:schemaRefs>
</ds:datastoreItem>
</file>

<file path=customXml/itemProps2.xml><?xml version="1.0" encoding="utf-8"?>
<ds:datastoreItem xmlns:ds="http://schemas.openxmlformats.org/officeDocument/2006/customXml" ds:itemID="{816038F4-9D2E-44CB-8650-29FEE361B382}">
  <ds:schemaRefs>
    <ds:schemaRef ds:uri="http://schemas.microsoft.com/sharepoint/v3/contenttype/forms"/>
  </ds:schemaRefs>
</ds:datastoreItem>
</file>

<file path=customXml/itemProps3.xml><?xml version="1.0" encoding="utf-8"?>
<ds:datastoreItem xmlns:ds="http://schemas.openxmlformats.org/officeDocument/2006/customXml" ds:itemID="{BE697324-D617-43B7-B632-1098BD9D79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1b7603-f8b8-47c9-9682-dc6aa8e9acd7"/>
    <ds:schemaRef ds:uri="94bcf745-830c-42f4-885c-a1d7342e6e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1053</Words>
  <Application>Microsoft Office PowerPoint</Application>
  <PresentationFormat>A4 Paper (210x297 mm)</PresentationFormat>
  <Paragraphs>117</Paragraphs>
  <Slides>7</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vt:i4>
      </vt:variant>
    </vt:vector>
  </HeadingPairs>
  <TitlesOfParts>
    <vt:vector size="18" baseType="lpstr">
      <vt:lpstr>Kristen ITC</vt:lpstr>
      <vt:lpstr>Calibri Light</vt:lpstr>
      <vt:lpstr>Arial</vt:lpstr>
      <vt:lpstr>Comic Sans MS</vt:lpstr>
      <vt:lpstr>Pangolin</vt:lpstr>
      <vt:lpstr>Segoe Script</vt:lpstr>
      <vt:lpstr>Calibri</vt:lpstr>
      <vt:lpstr>Segoe UI</vt:lpstr>
      <vt:lpstr>Source Sans Pro</vt:lpstr>
      <vt:lpstr>Momopresentation Updated 2</vt:lpstr>
      <vt:lpstr>Office</vt:lpstr>
      <vt:lpstr>Pensiero Matematico</vt:lpstr>
      <vt:lpstr>https://fhstp.github.io/comixplain</vt:lpstr>
      <vt:lpstr>La bistecca impanata.</vt:lpstr>
      <vt:lpstr>Quante possibilità sono rimaste?</vt:lpstr>
      <vt:lpstr>In una notazione matematica, questo sarebbe simile al seguente:</vt:lpstr>
      <vt:lpstr>(compiti) = true?</vt:lpstr>
      <vt:lpstr>Pensiero Matematico © 2024 by Comixplain Team: Victor-Adriel De-Jesus-Oliveira, Hsiang-Yun Wu, Christina Stoiber, Magdalena Boucher, and Alena Ertl, with illustrations by Magdalena Boucher and Alena Ertl, all employed by Sankt Pölten University of Applied Sciences is licensed under CC BY-SA 4.0. To view a copy of this license, visit http://creativecommons.org/licenses/by-sa/4.0/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Boucher Magdalena</dc:creator>
  <cp:lastModifiedBy>de-Jesus-Oliveira Victor-Adriel</cp:lastModifiedBy>
  <cp:revision>27</cp:revision>
  <dcterms:created xsi:type="dcterms:W3CDTF">2022-09-19T11:21:57Z</dcterms:created>
  <dcterms:modified xsi:type="dcterms:W3CDTF">2024-05-14T15:06:16Z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0x0101009BF7B09DBF6D7B4DA35692C22AFAF86F</vt:lpwstr>
  </property>
  <property fmtid="{D5CDD505-2E9C-101B-9397-08002B2CF9AE}" pid="3" name="MediaServiceImageTags">
    <vt:lpwstr/>
  </property>
</Properties>
</file>